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82" r:id="rId3"/>
    <p:sldId id="787" r:id="rId4"/>
    <p:sldId id="889" r:id="rId5"/>
    <p:sldId id="890" r:id="rId6"/>
    <p:sldId id="891" r:id="rId7"/>
    <p:sldId id="878" r:id="rId8"/>
    <p:sldId id="892" r:id="rId9"/>
    <p:sldId id="893" r:id="rId10"/>
    <p:sldId id="897" r:id="rId11"/>
    <p:sldId id="898" r:id="rId12"/>
    <p:sldId id="894" r:id="rId13"/>
    <p:sldId id="895" r:id="rId14"/>
    <p:sldId id="602"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889"/>
            <p14:sldId id="890"/>
            <p14:sldId id="891"/>
            <p14:sldId id="878"/>
            <p14:sldId id="892"/>
            <p14:sldId id="893"/>
            <p14:sldId id="897"/>
            <p14:sldId id="898"/>
            <p14:sldId id="894"/>
            <p14:sldId id="895"/>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47" autoAdjust="0"/>
  </p:normalViewPr>
  <p:slideViewPr>
    <p:cSldViewPr snapToGrid="0">
      <p:cViewPr varScale="1">
        <p:scale>
          <a:sx n="114" d="100"/>
          <a:sy n="114" d="100"/>
        </p:scale>
        <p:origin x="624"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2021-08-12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Finding the eigenvalues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Finding the eigenvalues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Finding the eigenvalues of a matrix</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Finding the eigenvalues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Finding the eigenvalues of a matrix</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Finding the eigenvalues of a matrix</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Finding the eigenvalues of a matrix</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43.bin"/><Relationship Id="rId3" Type="http://schemas.openxmlformats.org/officeDocument/2006/relationships/audio" Target="../media/media10.m4a"/><Relationship Id="rId7" Type="http://schemas.openxmlformats.org/officeDocument/2006/relationships/oleObject" Target="../embeddings/oleObject40.bin"/><Relationship Id="rId12" Type="http://schemas.openxmlformats.org/officeDocument/2006/relationships/image" Target="../media/image50.wmf"/><Relationship Id="rId17" Type="http://schemas.openxmlformats.org/officeDocument/2006/relationships/image" Target="../media/image8.png"/><Relationship Id="rId2" Type="http://schemas.microsoft.com/office/2007/relationships/media" Target="../media/media10.m4a"/><Relationship Id="rId16" Type="http://schemas.openxmlformats.org/officeDocument/2006/relationships/image" Target="../media/image52.wmf"/><Relationship Id="rId1" Type="http://schemas.openxmlformats.org/officeDocument/2006/relationships/tags" Target="../tags/tag8.xml"/><Relationship Id="rId6" Type="http://schemas.openxmlformats.org/officeDocument/2006/relationships/image" Target="../media/image47.wmf"/><Relationship Id="rId11" Type="http://schemas.openxmlformats.org/officeDocument/2006/relationships/oleObject" Target="../embeddings/oleObject42.bin"/><Relationship Id="rId5" Type="http://schemas.openxmlformats.org/officeDocument/2006/relationships/oleObject" Target="../embeddings/oleObject39.bin"/><Relationship Id="rId15" Type="http://schemas.openxmlformats.org/officeDocument/2006/relationships/oleObject" Target="../embeddings/oleObject44.bin"/><Relationship Id="rId10" Type="http://schemas.openxmlformats.org/officeDocument/2006/relationships/image" Target="../media/image49.wmf"/><Relationship Id="rId4" Type="http://schemas.openxmlformats.org/officeDocument/2006/relationships/slideLayout" Target="../slideLayouts/slideLayout2.xml"/><Relationship Id="rId9" Type="http://schemas.openxmlformats.org/officeDocument/2006/relationships/oleObject" Target="../embeddings/oleObject41.bin"/><Relationship Id="rId14" Type="http://schemas.openxmlformats.org/officeDocument/2006/relationships/image" Target="../media/image51.wmf"/></Relationships>
</file>

<file path=ppt/slides/_rels/slide11.xml.rels><?xml version="1.0" encoding="UTF-8" standalone="yes"?>
<Relationships xmlns="http://schemas.openxmlformats.org/package/2006/relationships"><Relationship Id="rId13" Type="http://schemas.openxmlformats.org/officeDocument/2006/relationships/oleObject" Target="../embeddings/oleObject49.bin"/><Relationship Id="rId18" Type="http://schemas.openxmlformats.org/officeDocument/2006/relationships/image" Target="../media/image59.wmf"/><Relationship Id="rId26" Type="http://schemas.openxmlformats.org/officeDocument/2006/relationships/image" Target="../media/image63.wmf"/><Relationship Id="rId39" Type="http://schemas.openxmlformats.org/officeDocument/2006/relationships/oleObject" Target="../embeddings/oleObject62.bin"/><Relationship Id="rId21" Type="http://schemas.openxmlformats.org/officeDocument/2006/relationships/oleObject" Target="../embeddings/oleObject53.bin"/><Relationship Id="rId34" Type="http://schemas.openxmlformats.org/officeDocument/2006/relationships/image" Target="../media/image67.wmf"/><Relationship Id="rId7" Type="http://schemas.openxmlformats.org/officeDocument/2006/relationships/oleObject" Target="../embeddings/oleObject46.bin"/><Relationship Id="rId2" Type="http://schemas.microsoft.com/office/2007/relationships/media" Target="../media/media11.m4a"/><Relationship Id="rId16" Type="http://schemas.openxmlformats.org/officeDocument/2006/relationships/image" Target="../media/image58.wmf"/><Relationship Id="rId20" Type="http://schemas.openxmlformats.org/officeDocument/2006/relationships/image" Target="../media/image60.wmf"/><Relationship Id="rId29" Type="http://schemas.openxmlformats.org/officeDocument/2006/relationships/oleObject" Target="../embeddings/oleObject57.bin"/><Relationship Id="rId41" Type="http://schemas.openxmlformats.org/officeDocument/2006/relationships/image" Target="../media/image8.png"/><Relationship Id="rId1" Type="http://schemas.openxmlformats.org/officeDocument/2006/relationships/tags" Target="../tags/tag9.xml"/><Relationship Id="rId6" Type="http://schemas.openxmlformats.org/officeDocument/2006/relationships/image" Target="../media/image53.wmf"/><Relationship Id="rId11" Type="http://schemas.openxmlformats.org/officeDocument/2006/relationships/oleObject" Target="../embeddings/oleObject48.bin"/><Relationship Id="rId24" Type="http://schemas.openxmlformats.org/officeDocument/2006/relationships/image" Target="../media/image62.wmf"/><Relationship Id="rId32" Type="http://schemas.openxmlformats.org/officeDocument/2006/relationships/image" Target="../media/image66.wmf"/><Relationship Id="rId37" Type="http://schemas.openxmlformats.org/officeDocument/2006/relationships/oleObject" Target="../embeddings/oleObject61.bin"/><Relationship Id="rId40" Type="http://schemas.openxmlformats.org/officeDocument/2006/relationships/image" Target="../media/image70.wmf"/><Relationship Id="rId5" Type="http://schemas.openxmlformats.org/officeDocument/2006/relationships/oleObject" Target="../embeddings/oleObject45.bin"/><Relationship Id="rId15" Type="http://schemas.openxmlformats.org/officeDocument/2006/relationships/oleObject" Target="../embeddings/oleObject50.bin"/><Relationship Id="rId23" Type="http://schemas.openxmlformats.org/officeDocument/2006/relationships/oleObject" Target="../embeddings/oleObject54.bin"/><Relationship Id="rId28" Type="http://schemas.openxmlformats.org/officeDocument/2006/relationships/image" Target="../media/image64.wmf"/><Relationship Id="rId36" Type="http://schemas.openxmlformats.org/officeDocument/2006/relationships/image" Target="../media/image68.wmf"/><Relationship Id="rId10" Type="http://schemas.openxmlformats.org/officeDocument/2006/relationships/image" Target="../media/image55.wmf"/><Relationship Id="rId19" Type="http://schemas.openxmlformats.org/officeDocument/2006/relationships/oleObject" Target="../embeddings/oleObject52.bin"/><Relationship Id="rId31" Type="http://schemas.openxmlformats.org/officeDocument/2006/relationships/oleObject" Target="../embeddings/oleObject58.bin"/><Relationship Id="rId4" Type="http://schemas.openxmlformats.org/officeDocument/2006/relationships/slideLayout" Target="../slideLayouts/slideLayout2.xml"/><Relationship Id="rId9" Type="http://schemas.openxmlformats.org/officeDocument/2006/relationships/oleObject" Target="../embeddings/oleObject47.bin"/><Relationship Id="rId14" Type="http://schemas.openxmlformats.org/officeDocument/2006/relationships/image" Target="../media/image57.wmf"/><Relationship Id="rId22" Type="http://schemas.openxmlformats.org/officeDocument/2006/relationships/image" Target="../media/image61.wmf"/><Relationship Id="rId27" Type="http://schemas.openxmlformats.org/officeDocument/2006/relationships/oleObject" Target="../embeddings/oleObject56.bin"/><Relationship Id="rId30" Type="http://schemas.openxmlformats.org/officeDocument/2006/relationships/image" Target="../media/image65.wmf"/><Relationship Id="rId35" Type="http://schemas.openxmlformats.org/officeDocument/2006/relationships/oleObject" Target="../embeddings/oleObject60.bin"/><Relationship Id="rId8" Type="http://schemas.openxmlformats.org/officeDocument/2006/relationships/image" Target="../media/image54.wmf"/><Relationship Id="rId3" Type="http://schemas.openxmlformats.org/officeDocument/2006/relationships/audio" Target="../media/media11.m4a"/><Relationship Id="rId12" Type="http://schemas.openxmlformats.org/officeDocument/2006/relationships/image" Target="../media/image56.wmf"/><Relationship Id="rId17" Type="http://schemas.openxmlformats.org/officeDocument/2006/relationships/oleObject" Target="../embeddings/oleObject51.bin"/><Relationship Id="rId25" Type="http://schemas.openxmlformats.org/officeDocument/2006/relationships/oleObject" Target="../embeddings/oleObject55.bin"/><Relationship Id="rId33" Type="http://schemas.openxmlformats.org/officeDocument/2006/relationships/oleObject" Target="../embeddings/oleObject59.bin"/><Relationship Id="rId38" Type="http://schemas.openxmlformats.org/officeDocument/2006/relationships/image" Target="../media/image69.wmf"/></Relationships>
</file>

<file path=ppt/slides/_rels/slide12.xml.rels><?xml version="1.0" encoding="UTF-8" standalone="yes"?>
<Relationships xmlns="http://schemas.openxmlformats.org/package/2006/relationships"><Relationship Id="rId8" Type="http://schemas.openxmlformats.org/officeDocument/2006/relationships/image" Target="../media/image72.wmf"/><Relationship Id="rId13" Type="http://schemas.openxmlformats.org/officeDocument/2006/relationships/oleObject" Target="../embeddings/oleObject67.bin"/><Relationship Id="rId3" Type="http://schemas.openxmlformats.org/officeDocument/2006/relationships/audio" Target="../media/media12.m4a"/><Relationship Id="rId7" Type="http://schemas.openxmlformats.org/officeDocument/2006/relationships/oleObject" Target="../embeddings/oleObject64.bin"/><Relationship Id="rId12" Type="http://schemas.openxmlformats.org/officeDocument/2006/relationships/image" Target="../media/image74.wmf"/><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71.wmf"/><Relationship Id="rId11" Type="http://schemas.openxmlformats.org/officeDocument/2006/relationships/oleObject" Target="../embeddings/oleObject66.bin"/><Relationship Id="rId5" Type="http://schemas.openxmlformats.org/officeDocument/2006/relationships/oleObject" Target="../embeddings/oleObject63.bin"/><Relationship Id="rId15" Type="http://schemas.openxmlformats.org/officeDocument/2006/relationships/image" Target="../media/image8.png"/><Relationship Id="rId10" Type="http://schemas.openxmlformats.org/officeDocument/2006/relationships/image" Target="../media/image73.wmf"/><Relationship Id="rId4" Type="http://schemas.openxmlformats.org/officeDocument/2006/relationships/slideLayout" Target="../slideLayouts/slideLayout2.xml"/><Relationship Id="rId9" Type="http://schemas.openxmlformats.org/officeDocument/2006/relationships/oleObject" Target="../embeddings/oleObject65.bin"/><Relationship Id="rId14" Type="http://schemas.openxmlformats.org/officeDocument/2006/relationships/image" Target="../media/image75.wmf"/></Relationships>
</file>

<file path=ppt/slides/_rels/slide13.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audio" Target="../media/media13.m4a"/><Relationship Id="rId7" Type="http://schemas.openxmlformats.org/officeDocument/2006/relationships/oleObject" Target="../embeddings/oleObject69.bin"/><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76.wmf"/><Relationship Id="rId11" Type="http://schemas.openxmlformats.org/officeDocument/2006/relationships/image" Target="../media/image8.png"/><Relationship Id="rId5" Type="http://schemas.openxmlformats.org/officeDocument/2006/relationships/oleObject" Target="../embeddings/oleObject68.bin"/><Relationship Id="rId10" Type="http://schemas.openxmlformats.org/officeDocument/2006/relationships/image" Target="../media/image78.wmf"/><Relationship Id="rId4" Type="http://schemas.openxmlformats.org/officeDocument/2006/relationships/slideLayout" Target="../slideLayouts/slideLayout2.xml"/><Relationship Id="rId9" Type="http://schemas.openxmlformats.org/officeDocument/2006/relationships/oleObject" Target="../embeddings/oleObject70.bin"/></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5.bin"/><Relationship Id="rId18" Type="http://schemas.openxmlformats.org/officeDocument/2006/relationships/image" Target="../media/image15.wmf"/><Relationship Id="rId3" Type="http://schemas.openxmlformats.org/officeDocument/2006/relationships/audio" Target="../media/media4.m4a"/><Relationship Id="rId21" Type="http://schemas.openxmlformats.org/officeDocument/2006/relationships/image" Target="../media/image8.png"/><Relationship Id="rId7" Type="http://schemas.openxmlformats.org/officeDocument/2006/relationships/oleObject" Target="../embeddings/oleObject2.bin"/><Relationship Id="rId12" Type="http://schemas.openxmlformats.org/officeDocument/2006/relationships/image" Target="../media/image12.wmf"/><Relationship Id="rId17" Type="http://schemas.openxmlformats.org/officeDocument/2006/relationships/oleObject" Target="../embeddings/oleObject7.bin"/><Relationship Id="rId2" Type="http://schemas.microsoft.com/office/2007/relationships/media" Target="../media/media4.m4a"/><Relationship Id="rId16" Type="http://schemas.openxmlformats.org/officeDocument/2006/relationships/image" Target="../media/image14.wmf"/><Relationship Id="rId20" Type="http://schemas.openxmlformats.org/officeDocument/2006/relationships/image" Target="../media/image16.wmf"/><Relationship Id="rId1" Type="http://schemas.openxmlformats.org/officeDocument/2006/relationships/tags" Target="../tags/tag2.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11.wmf"/><Relationship Id="rId19" Type="http://schemas.openxmlformats.org/officeDocument/2006/relationships/oleObject" Target="../embeddings/oleObject8.bin"/><Relationship Id="rId4" Type="http://schemas.openxmlformats.org/officeDocument/2006/relationships/slideLayout" Target="../slideLayouts/slideLayout2.xml"/><Relationship Id="rId9" Type="http://schemas.openxmlformats.org/officeDocument/2006/relationships/oleObject" Target="../embeddings/oleObject3.bin"/><Relationship Id="rId14" Type="http://schemas.openxmlformats.org/officeDocument/2006/relationships/image" Target="../media/image13.wmf"/></Relationships>
</file>

<file path=ppt/slides/_rels/slide5.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13.bin"/><Relationship Id="rId3" Type="http://schemas.openxmlformats.org/officeDocument/2006/relationships/audio" Target="../media/media5.m4a"/><Relationship Id="rId7" Type="http://schemas.openxmlformats.org/officeDocument/2006/relationships/oleObject" Target="../embeddings/oleObject10.bin"/><Relationship Id="rId12" Type="http://schemas.openxmlformats.org/officeDocument/2006/relationships/image" Target="../media/image20.wmf"/><Relationship Id="rId17" Type="http://schemas.openxmlformats.org/officeDocument/2006/relationships/image" Target="../media/image8.png"/><Relationship Id="rId2" Type="http://schemas.microsoft.com/office/2007/relationships/media" Target="../media/media5.m4a"/><Relationship Id="rId16" Type="http://schemas.openxmlformats.org/officeDocument/2006/relationships/image" Target="../media/image22.wmf"/><Relationship Id="rId1" Type="http://schemas.openxmlformats.org/officeDocument/2006/relationships/tags" Target="../tags/tag3.xml"/><Relationship Id="rId6" Type="http://schemas.openxmlformats.org/officeDocument/2006/relationships/image" Target="../media/image17.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oleObject" Target="../embeddings/oleObject14.bin"/><Relationship Id="rId10" Type="http://schemas.openxmlformats.org/officeDocument/2006/relationships/image" Target="../media/image19.wmf"/><Relationship Id="rId4" Type="http://schemas.openxmlformats.org/officeDocument/2006/relationships/slideLayout" Target="../slideLayouts/slideLayout2.xml"/><Relationship Id="rId9" Type="http://schemas.openxmlformats.org/officeDocument/2006/relationships/oleObject" Target="../embeddings/oleObject11.bin"/><Relationship Id="rId14" Type="http://schemas.openxmlformats.org/officeDocument/2006/relationships/image" Target="../media/image21.wmf"/></Relationships>
</file>

<file path=ppt/slides/_rels/slide6.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19.bin"/><Relationship Id="rId18" Type="http://schemas.openxmlformats.org/officeDocument/2006/relationships/image" Target="../media/image29.wmf"/><Relationship Id="rId3" Type="http://schemas.openxmlformats.org/officeDocument/2006/relationships/audio" Target="../media/media6.m4a"/><Relationship Id="rId7" Type="http://schemas.openxmlformats.org/officeDocument/2006/relationships/oleObject" Target="../embeddings/oleObject16.bin"/><Relationship Id="rId12" Type="http://schemas.openxmlformats.org/officeDocument/2006/relationships/image" Target="../media/image26.wmf"/><Relationship Id="rId17" Type="http://schemas.openxmlformats.org/officeDocument/2006/relationships/oleObject" Target="../embeddings/oleObject21.bin"/><Relationship Id="rId2" Type="http://schemas.microsoft.com/office/2007/relationships/media" Target="../media/media6.m4a"/><Relationship Id="rId16" Type="http://schemas.openxmlformats.org/officeDocument/2006/relationships/image" Target="../media/image28.wmf"/><Relationship Id="rId1" Type="http://schemas.openxmlformats.org/officeDocument/2006/relationships/tags" Target="../tags/tag4.xml"/><Relationship Id="rId6" Type="http://schemas.openxmlformats.org/officeDocument/2006/relationships/image" Target="../media/image23.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25.wmf"/><Relationship Id="rId19"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oleObject" Target="../embeddings/oleObject17.bin"/><Relationship Id="rId14" Type="http://schemas.openxmlformats.org/officeDocument/2006/relationships/image" Target="../media/image27.wmf"/></Relationships>
</file>

<file path=ppt/slides/_rels/slide7.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oleObject" Target="../embeddings/oleObject26.bin"/><Relationship Id="rId18" Type="http://schemas.openxmlformats.org/officeDocument/2006/relationships/image" Target="../media/image36.wmf"/><Relationship Id="rId3" Type="http://schemas.openxmlformats.org/officeDocument/2006/relationships/audio" Target="../media/media7.m4a"/><Relationship Id="rId7" Type="http://schemas.openxmlformats.org/officeDocument/2006/relationships/oleObject" Target="../embeddings/oleObject23.bin"/><Relationship Id="rId12" Type="http://schemas.openxmlformats.org/officeDocument/2006/relationships/image" Target="../media/image33.wmf"/><Relationship Id="rId17" Type="http://schemas.openxmlformats.org/officeDocument/2006/relationships/oleObject" Target="../embeddings/oleObject28.bin"/><Relationship Id="rId2" Type="http://schemas.microsoft.com/office/2007/relationships/media" Target="../media/media7.m4a"/><Relationship Id="rId16" Type="http://schemas.openxmlformats.org/officeDocument/2006/relationships/image" Target="../media/image35.wmf"/><Relationship Id="rId1" Type="http://schemas.openxmlformats.org/officeDocument/2006/relationships/tags" Target="../tags/tag5.xml"/><Relationship Id="rId6" Type="http://schemas.openxmlformats.org/officeDocument/2006/relationships/image" Target="../media/image30.wmf"/><Relationship Id="rId11" Type="http://schemas.openxmlformats.org/officeDocument/2006/relationships/oleObject" Target="../embeddings/oleObject25.bin"/><Relationship Id="rId5" Type="http://schemas.openxmlformats.org/officeDocument/2006/relationships/oleObject" Target="../embeddings/oleObject22.bin"/><Relationship Id="rId15" Type="http://schemas.openxmlformats.org/officeDocument/2006/relationships/oleObject" Target="../embeddings/oleObject27.bin"/><Relationship Id="rId10" Type="http://schemas.openxmlformats.org/officeDocument/2006/relationships/image" Target="../media/image32.wmf"/><Relationship Id="rId19"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oleObject" Target="../embeddings/oleObject24.bin"/><Relationship Id="rId14" Type="http://schemas.openxmlformats.org/officeDocument/2006/relationships/image" Target="../media/image34.wmf"/></Relationships>
</file>

<file path=ppt/slides/_rels/slide8.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33.bin"/><Relationship Id="rId18" Type="http://schemas.openxmlformats.org/officeDocument/2006/relationships/image" Target="../media/image43.wmf"/><Relationship Id="rId3" Type="http://schemas.openxmlformats.org/officeDocument/2006/relationships/audio" Target="../media/media8.m4a"/><Relationship Id="rId7" Type="http://schemas.openxmlformats.org/officeDocument/2006/relationships/oleObject" Target="../embeddings/oleObject30.bin"/><Relationship Id="rId12" Type="http://schemas.openxmlformats.org/officeDocument/2006/relationships/image" Target="../media/image40.wmf"/><Relationship Id="rId17" Type="http://schemas.openxmlformats.org/officeDocument/2006/relationships/oleObject" Target="../embeddings/oleObject35.bin"/><Relationship Id="rId2" Type="http://schemas.microsoft.com/office/2007/relationships/media" Target="../media/media8.m4a"/><Relationship Id="rId16" Type="http://schemas.openxmlformats.org/officeDocument/2006/relationships/image" Target="../media/image42.wmf"/><Relationship Id="rId1" Type="http://schemas.openxmlformats.org/officeDocument/2006/relationships/tags" Target="../tags/tag6.xml"/><Relationship Id="rId6" Type="http://schemas.openxmlformats.org/officeDocument/2006/relationships/image" Target="../media/image37.wmf"/><Relationship Id="rId11" Type="http://schemas.openxmlformats.org/officeDocument/2006/relationships/oleObject" Target="../embeddings/oleObject32.bin"/><Relationship Id="rId5" Type="http://schemas.openxmlformats.org/officeDocument/2006/relationships/oleObject" Target="../embeddings/oleObject29.bin"/><Relationship Id="rId15" Type="http://schemas.openxmlformats.org/officeDocument/2006/relationships/oleObject" Target="../embeddings/oleObject34.bin"/><Relationship Id="rId10" Type="http://schemas.openxmlformats.org/officeDocument/2006/relationships/image" Target="../media/image39.wmf"/><Relationship Id="rId19"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oleObject" Target="../embeddings/oleObject31.bin"/><Relationship Id="rId14" Type="http://schemas.openxmlformats.org/officeDocument/2006/relationships/image" Target="../media/image41.wmf"/></Relationships>
</file>

<file path=ppt/slides/_rels/slide9.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audio" Target="../media/media9.m4a"/><Relationship Id="rId7" Type="http://schemas.openxmlformats.org/officeDocument/2006/relationships/oleObject" Target="../embeddings/oleObject37.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44.wmf"/><Relationship Id="rId11" Type="http://schemas.openxmlformats.org/officeDocument/2006/relationships/image" Target="../media/image8.png"/><Relationship Id="rId5" Type="http://schemas.openxmlformats.org/officeDocument/2006/relationships/oleObject" Target="../embeddings/oleObject36.bin"/><Relationship Id="rId10" Type="http://schemas.openxmlformats.org/officeDocument/2006/relationships/image" Target="../media/image46.wmf"/><Relationship Id="rId4" Type="http://schemas.openxmlformats.org/officeDocument/2006/relationships/slideLayout" Target="../slideLayouts/slideLayout2.xml"/><Relationship Id="rId9" Type="http://schemas.openxmlformats.org/officeDocument/2006/relationships/oleObject" Target="../embeddings/oleObject3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12.6 Finding the eigenvalues of a matrix</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7E682884-DDE5-4EBF-83D3-B82989FC26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531"/>
    </mc:Choice>
    <mc:Fallback>
      <p:transition spd="slow" advTm="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a:t>
            </a:r>
            <a:r>
              <a:rPr lang="en-US" dirty="0">
                <a:latin typeface="Times New Roman" panose="02020603050405020304" pitchFamily="18" charset="0"/>
              </a:rPr>
              <a:t>3 × 3 </a:t>
            </a:r>
            <a:r>
              <a:rPr lang="en-US" dirty="0"/>
              <a:t>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consider</a:t>
            </a:r>
          </a:p>
          <a:p>
            <a:endParaRPr lang="en-US" dirty="0"/>
          </a:p>
          <a:p>
            <a:endParaRPr lang="en-US" dirty="0"/>
          </a:p>
          <a:p>
            <a:endParaRPr lang="en-US" dirty="0"/>
          </a:p>
          <a:p>
            <a:pPr lvl="1"/>
            <a:r>
              <a:rPr lang="en-US" dirty="0"/>
              <a:t>The characteristic polynomial is:</a:t>
            </a:r>
          </a:p>
          <a:p>
            <a:pPr lvl="1"/>
            <a:endParaRPr lang="en-US" dirty="0">
              <a:latin typeface="Times New Roman" panose="02020603050405020304" pitchFamily="18" charset="0"/>
            </a:endParaRPr>
          </a:p>
          <a:p>
            <a:pPr lvl="1"/>
            <a:r>
              <a:rPr lang="en-US" dirty="0"/>
              <a:t>We note that </a:t>
            </a:r>
            <a:r>
              <a:rPr lang="en-US" i="1" dirty="0">
                <a:latin typeface="Symbol" panose="05050102010706020507" pitchFamily="18" charset="2"/>
              </a:rPr>
              <a:t>l</a:t>
            </a:r>
            <a:r>
              <a:rPr lang="en-US" baseline="-25000" dirty="0">
                <a:latin typeface="Times New Roman" panose="02020603050405020304" pitchFamily="18" charset="0"/>
              </a:rPr>
              <a:t>1</a:t>
            </a:r>
            <a:r>
              <a:rPr lang="en-US" dirty="0">
                <a:latin typeface="Times New Roman" panose="02020603050405020304" pitchFamily="18" charset="0"/>
              </a:rPr>
              <a:t> = 0 </a:t>
            </a:r>
            <a:r>
              <a:rPr lang="en-US" dirty="0"/>
              <a:t>is a root, and therefore an eigenvalue</a:t>
            </a:r>
          </a:p>
          <a:p>
            <a:pPr lvl="1"/>
            <a:r>
              <a:rPr lang="en-US" dirty="0"/>
              <a:t>The roots of                           may be found with the quadratic</a:t>
            </a:r>
            <a:br>
              <a:rPr lang="en-US" dirty="0"/>
            </a:br>
            <a:r>
              <a:rPr lang="en-US" dirty="0"/>
              <a:t>formula: </a:t>
            </a:r>
          </a:p>
          <a:p>
            <a:pPr lvl="1"/>
            <a:endParaRPr lang="en-US" dirty="0"/>
          </a:p>
          <a:p>
            <a:pPr marL="457200" lvl="1" indent="0">
              <a:buNone/>
            </a:pPr>
            <a:endParaRPr lang="en-US" dirty="0"/>
          </a:p>
          <a:p>
            <a:pPr lvl="1"/>
            <a:r>
              <a:rPr lang="en-US" dirty="0"/>
              <a:t>Thus, the eigenvalues are </a:t>
            </a:r>
            <a:r>
              <a:rPr lang="en-US" dirty="0">
                <a:latin typeface="Times New Roman" panose="02020603050405020304" pitchFamily="18" charset="0"/>
              </a:rPr>
              <a:t>0, 6, 8</a:t>
            </a:r>
          </a:p>
          <a:p>
            <a:pPr lvl="1"/>
            <a:endParaRPr lang="en-US" dirty="0"/>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0" name="Object 9">
            <a:extLst>
              <a:ext uri="{FF2B5EF4-FFF2-40B4-BE49-F238E27FC236}">
                <a16:creationId xmlns:a16="http://schemas.microsoft.com/office/drawing/2014/main" id="{84901BAC-FB92-4F38-96C4-8D0CF987933E}"/>
              </a:ext>
            </a:extLst>
          </p:cNvPr>
          <p:cNvGraphicFramePr>
            <a:graphicFrameLocks noChangeAspect="1"/>
          </p:cNvGraphicFramePr>
          <p:nvPr>
            <p:extLst>
              <p:ext uri="{D42A27DB-BD31-4B8C-83A1-F6EECF244321}">
                <p14:modId xmlns:p14="http://schemas.microsoft.com/office/powerpoint/2010/main" val="577570401"/>
              </p:ext>
            </p:extLst>
          </p:nvPr>
        </p:nvGraphicFramePr>
        <p:xfrm>
          <a:off x="3246438" y="1865313"/>
          <a:ext cx="2332037" cy="1255712"/>
        </p:xfrm>
        <a:graphic>
          <a:graphicData uri="http://schemas.openxmlformats.org/presentationml/2006/ole">
            <mc:AlternateContent xmlns:mc="http://schemas.openxmlformats.org/markup-compatibility/2006">
              <mc:Choice xmlns:v="urn:schemas-microsoft-com:vml" Requires="v">
                <p:oleObj name="Equation" r:id="rId5" imgW="1104840" imgH="596880" progId="Equation.DSMT4">
                  <p:embed/>
                </p:oleObj>
              </mc:Choice>
              <mc:Fallback>
                <p:oleObj name="Equation" r:id="rId5" imgW="1104840" imgH="596880" progId="Equation.DSMT4">
                  <p:embed/>
                  <p:pic>
                    <p:nvPicPr>
                      <p:cNvPr id="10" name="Object 9">
                        <a:extLst>
                          <a:ext uri="{FF2B5EF4-FFF2-40B4-BE49-F238E27FC236}">
                            <a16:creationId xmlns:a16="http://schemas.microsoft.com/office/drawing/2014/main" id="{84901BAC-FB92-4F38-96C4-8D0CF987933E}"/>
                          </a:ext>
                        </a:extLst>
                      </p:cNvPr>
                      <p:cNvPicPr/>
                      <p:nvPr/>
                    </p:nvPicPr>
                    <p:blipFill>
                      <a:blip r:embed="rId6"/>
                      <a:stretch>
                        <a:fillRect/>
                      </a:stretch>
                    </p:blipFill>
                    <p:spPr>
                      <a:xfrm>
                        <a:off x="3246438" y="1865313"/>
                        <a:ext cx="2332037" cy="125571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75721DC-F538-4659-82E8-4AAB81A9F35B}"/>
              </a:ext>
            </a:extLst>
          </p:cNvPr>
          <p:cNvGraphicFramePr>
            <a:graphicFrameLocks noChangeAspect="1"/>
          </p:cNvGraphicFramePr>
          <p:nvPr>
            <p:extLst>
              <p:ext uri="{D42A27DB-BD31-4B8C-83A1-F6EECF244321}">
                <p14:modId xmlns:p14="http://schemas.microsoft.com/office/powerpoint/2010/main" val="2063973771"/>
              </p:ext>
            </p:extLst>
          </p:nvPr>
        </p:nvGraphicFramePr>
        <p:xfrm>
          <a:off x="3582988" y="3611563"/>
          <a:ext cx="1820862" cy="374650"/>
        </p:xfrm>
        <a:graphic>
          <a:graphicData uri="http://schemas.openxmlformats.org/presentationml/2006/ole">
            <mc:AlternateContent xmlns:mc="http://schemas.openxmlformats.org/markup-compatibility/2006">
              <mc:Choice xmlns:v="urn:schemas-microsoft-com:vml" Requires="v">
                <p:oleObj name="Equation" r:id="rId7" imgW="863280" imgH="177480" progId="Equation.DSMT4">
                  <p:embed/>
                </p:oleObj>
              </mc:Choice>
              <mc:Fallback>
                <p:oleObj name="Equation" r:id="rId7" imgW="863280" imgH="177480" progId="Equation.DSMT4">
                  <p:embed/>
                  <p:pic>
                    <p:nvPicPr>
                      <p:cNvPr id="16" name="Object 15">
                        <a:extLst>
                          <a:ext uri="{FF2B5EF4-FFF2-40B4-BE49-F238E27FC236}">
                            <a16:creationId xmlns:a16="http://schemas.microsoft.com/office/drawing/2014/main" id="{575721DC-F538-4659-82E8-4AAB81A9F35B}"/>
                          </a:ext>
                        </a:extLst>
                      </p:cNvPr>
                      <p:cNvPicPr/>
                      <p:nvPr/>
                    </p:nvPicPr>
                    <p:blipFill>
                      <a:blip r:embed="rId8"/>
                      <a:stretch>
                        <a:fillRect/>
                      </a:stretch>
                    </p:blipFill>
                    <p:spPr>
                      <a:xfrm>
                        <a:off x="3582988" y="3611563"/>
                        <a:ext cx="1820862" cy="3746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1D478F0-990A-41C1-AEAC-866972B8749F}"/>
              </a:ext>
            </a:extLst>
          </p:cNvPr>
          <p:cNvGraphicFramePr>
            <a:graphicFrameLocks noChangeAspect="1"/>
          </p:cNvGraphicFramePr>
          <p:nvPr>
            <p:extLst>
              <p:ext uri="{D42A27DB-BD31-4B8C-83A1-F6EECF244321}">
                <p14:modId xmlns:p14="http://schemas.microsoft.com/office/powerpoint/2010/main" val="3039539835"/>
              </p:ext>
            </p:extLst>
          </p:nvPr>
        </p:nvGraphicFramePr>
        <p:xfrm>
          <a:off x="2687638" y="4394200"/>
          <a:ext cx="1525587" cy="374650"/>
        </p:xfrm>
        <a:graphic>
          <a:graphicData uri="http://schemas.openxmlformats.org/presentationml/2006/ole">
            <mc:AlternateContent xmlns:mc="http://schemas.openxmlformats.org/markup-compatibility/2006">
              <mc:Choice xmlns:v="urn:schemas-microsoft-com:vml" Requires="v">
                <p:oleObj name="Equation" r:id="rId9" imgW="723600" imgH="177480" progId="Equation.DSMT4">
                  <p:embed/>
                </p:oleObj>
              </mc:Choice>
              <mc:Fallback>
                <p:oleObj name="Equation" r:id="rId9" imgW="723600" imgH="177480" progId="Equation.DSMT4">
                  <p:embed/>
                  <p:pic>
                    <p:nvPicPr>
                      <p:cNvPr id="16" name="Object 15">
                        <a:extLst>
                          <a:ext uri="{FF2B5EF4-FFF2-40B4-BE49-F238E27FC236}">
                            <a16:creationId xmlns:a16="http://schemas.microsoft.com/office/drawing/2014/main" id="{575721DC-F538-4659-82E8-4AAB81A9F35B}"/>
                          </a:ext>
                        </a:extLst>
                      </p:cNvPr>
                      <p:cNvPicPr/>
                      <p:nvPr/>
                    </p:nvPicPr>
                    <p:blipFill>
                      <a:blip r:embed="rId10"/>
                      <a:stretch>
                        <a:fillRect/>
                      </a:stretch>
                    </p:blipFill>
                    <p:spPr>
                      <a:xfrm>
                        <a:off x="2687638" y="4394200"/>
                        <a:ext cx="1525587" cy="3746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60691404-4A93-4AA4-A50A-DCC31AA95ACB}"/>
              </a:ext>
            </a:extLst>
          </p:cNvPr>
          <p:cNvGraphicFramePr>
            <a:graphicFrameLocks noChangeAspect="1"/>
          </p:cNvGraphicFramePr>
          <p:nvPr>
            <p:extLst>
              <p:ext uri="{D42A27DB-BD31-4B8C-83A1-F6EECF244321}">
                <p14:modId xmlns:p14="http://schemas.microsoft.com/office/powerpoint/2010/main" val="949781852"/>
              </p:ext>
            </p:extLst>
          </p:nvPr>
        </p:nvGraphicFramePr>
        <p:xfrm>
          <a:off x="2160320" y="5051425"/>
          <a:ext cx="1984375" cy="777875"/>
        </p:xfrm>
        <a:graphic>
          <a:graphicData uri="http://schemas.openxmlformats.org/presentationml/2006/ole">
            <mc:AlternateContent xmlns:mc="http://schemas.openxmlformats.org/markup-compatibility/2006">
              <mc:Choice xmlns:v="urn:schemas-microsoft-com:vml" Requires="v">
                <p:oleObj name="Equation" r:id="rId11" imgW="939600" imgH="368280" progId="Equation.DSMT4">
                  <p:embed/>
                </p:oleObj>
              </mc:Choice>
              <mc:Fallback>
                <p:oleObj name="Equation" r:id="rId11" imgW="939600" imgH="368280" progId="Equation.DSMT4">
                  <p:embed/>
                  <p:pic>
                    <p:nvPicPr>
                      <p:cNvPr id="17" name="Object 16">
                        <a:extLst>
                          <a:ext uri="{FF2B5EF4-FFF2-40B4-BE49-F238E27FC236}">
                            <a16:creationId xmlns:a16="http://schemas.microsoft.com/office/drawing/2014/main" id="{9F21C641-9E7B-4F52-8399-E29BA5CCEBD4}"/>
                          </a:ext>
                        </a:extLst>
                      </p:cNvPr>
                      <p:cNvPicPr/>
                      <p:nvPr/>
                    </p:nvPicPr>
                    <p:blipFill>
                      <a:blip r:embed="rId12"/>
                      <a:stretch>
                        <a:fillRect/>
                      </a:stretch>
                    </p:blipFill>
                    <p:spPr>
                      <a:xfrm>
                        <a:off x="2160320" y="5051425"/>
                        <a:ext cx="1984375" cy="7778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6D724BC-F24B-45BD-840C-7CA31E87F9A8}"/>
              </a:ext>
            </a:extLst>
          </p:cNvPr>
          <p:cNvGraphicFramePr>
            <a:graphicFrameLocks noChangeAspect="1"/>
          </p:cNvGraphicFramePr>
          <p:nvPr>
            <p:extLst>
              <p:ext uri="{D42A27DB-BD31-4B8C-83A1-F6EECF244321}">
                <p14:modId xmlns:p14="http://schemas.microsoft.com/office/powerpoint/2010/main" val="1967574775"/>
              </p:ext>
            </p:extLst>
          </p:nvPr>
        </p:nvGraphicFramePr>
        <p:xfrm>
          <a:off x="4184650" y="5060950"/>
          <a:ext cx="1071563" cy="779463"/>
        </p:xfrm>
        <a:graphic>
          <a:graphicData uri="http://schemas.openxmlformats.org/presentationml/2006/ole">
            <mc:AlternateContent xmlns:mc="http://schemas.openxmlformats.org/markup-compatibility/2006">
              <mc:Choice xmlns:v="urn:schemas-microsoft-com:vml" Requires="v">
                <p:oleObj name="Equation" r:id="rId13" imgW="507960" imgH="368280" progId="Equation.DSMT4">
                  <p:embed/>
                </p:oleObj>
              </mc:Choice>
              <mc:Fallback>
                <p:oleObj name="Equation" r:id="rId13" imgW="507960" imgH="368280" progId="Equation.DSMT4">
                  <p:embed/>
                  <p:pic>
                    <p:nvPicPr>
                      <p:cNvPr id="21" name="Object 20">
                        <a:extLst>
                          <a:ext uri="{FF2B5EF4-FFF2-40B4-BE49-F238E27FC236}">
                            <a16:creationId xmlns:a16="http://schemas.microsoft.com/office/drawing/2014/main" id="{60691404-4A93-4AA4-A50A-DCC31AA95ACB}"/>
                          </a:ext>
                        </a:extLst>
                      </p:cNvPr>
                      <p:cNvPicPr/>
                      <p:nvPr/>
                    </p:nvPicPr>
                    <p:blipFill>
                      <a:blip r:embed="rId14"/>
                      <a:stretch>
                        <a:fillRect/>
                      </a:stretch>
                    </p:blipFill>
                    <p:spPr>
                      <a:xfrm>
                        <a:off x="4184650" y="5060950"/>
                        <a:ext cx="1071563" cy="779463"/>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6E73492-CBE1-40F7-BB3E-6BB7C95155DE}"/>
              </a:ext>
            </a:extLst>
          </p:cNvPr>
          <p:cNvGraphicFramePr>
            <a:graphicFrameLocks noChangeAspect="1"/>
          </p:cNvGraphicFramePr>
          <p:nvPr>
            <p:extLst>
              <p:ext uri="{D42A27DB-BD31-4B8C-83A1-F6EECF244321}">
                <p14:modId xmlns:p14="http://schemas.microsoft.com/office/powerpoint/2010/main" val="2438973252"/>
              </p:ext>
            </p:extLst>
          </p:nvPr>
        </p:nvGraphicFramePr>
        <p:xfrm>
          <a:off x="5337175" y="5299075"/>
          <a:ext cx="777875" cy="322263"/>
        </p:xfrm>
        <a:graphic>
          <a:graphicData uri="http://schemas.openxmlformats.org/presentationml/2006/ole">
            <mc:AlternateContent xmlns:mc="http://schemas.openxmlformats.org/markup-compatibility/2006">
              <mc:Choice xmlns:v="urn:schemas-microsoft-com:vml" Requires="v">
                <p:oleObj name="Equation" r:id="rId15" imgW="368280" imgH="152280" progId="Equation.DSMT4">
                  <p:embed/>
                </p:oleObj>
              </mc:Choice>
              <mc:Fallback>
                <p:oleObj name="Equation" r:id="rId15" imgW="368280" imgH="152280" progId="Equation.DSMT4">
                  <p:embed/>
                  <p:pic>
                    <p:nvPicPr>
                      <p:cNvPr id="22" name="Object 21">
                        <a:extLst>
                          <a:ext uri="{FF2B5EF4-FFF2-40B4-BE49-F238E27FC236}">
                            <a16:creationId xmlns:a16="http://schemas.microsoft.com/office/drawing/2014/main" id="{96D724BC-F24B-45BD-840C-7CA31E87F9A8}"/>
                          </a:ext>
                        </a:extLst>
                      </p:cNvPr>
                      <p:cNvPicPr/>
                      <p:nvPr/>
                    </p:nvPicPr>
                    <p:blipFill>
                      <a:blip r:embed="rId16"/>
                      <a:stretch>
                        <a:fillRect/>
                      </a:stretch>
                    </p:blipFill>
                    <p:spPr>
                      <a:xfrm>
                        <a:off x="5337175" y="5299075"/>
                        <a:ext cx="777875" cy="322263"/>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4FB104CD-3C88-4C26-80F6-D0E99370BA68}"/>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4084724"/>
      </p:ext>
    </p:extLst>
  </p:cSld>
  <p:clrMapOvr>
    <a:masterClrMapping/>
  </p:clrMapOvr>
  <mc:AlternateContent xmlns:mc="http://schemas.openxmlformats.org/markup-compatibility/2006">
    <mc:Choice xmlns:p14="http://schemas.microsoft.com/office/powerpoint/2010/main" Requires="p14">
      <p:transition spd="slow" p14:dur="2000" advTm="91382"/>
    </mc:Choice>
    <mc:Fallback>
      <p:transition spd="slow" advTm="9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a:t>
            </a:r>
            <a:r>
              <a:rPr lang="en-US" dirty="0">
                <a:latin typeface="Times New Roman" panose="02020603050405020304" pitchFamily="18" charset="0"/>
              </a:rPr>
              <a:t>3 × 3 </a:t>
            </a:r>
            <a:r>
              <a:rPr lang="en-US" dirty="0"/>
              <a:t>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consider</a:t>
            </a:r>
          </a:p>
          <a:p>
            <a:endParaRPr lang="en-US" dirty="0"/>
          </a:p>
          <a:p>
            <a:endParaRPr lang="en-US" dirty="0"/>
          </a:p>
          <a:p>
            <a:endParaRPr lang="en-US" dirty="0"/>
          </a:p>
          <a:p>
            <a:pPr lvl="1"/>
            <a:r>
              <a:rPr lang="en-US" dirty="0"/>
              <a:t>The characteristic polynomial is:</a:t>
            </a:r>
          </a:p>
          <a:p>
            <a:pPr lvl="1"/>
            <a:endParaRPr lang="en-US" dirty="0">
              <a:latin typeface="Times New Roman" panose="02020603050405020304" pitchFamily="18" charset="0"/>
            </a:endParaRPr>
          </a:p>
          <a:p>
            <a:pPr lvl="1"/>
            <a:r>
              <a:rPr lang="en-US" dirty="0"/>
              <a:t>We note that </a:t>
            </a:r>
            <a:r>
              <a:rPr lang="en-US" i="1" dirty="0">
                <a:latin typeface="Symbol" panose="05050102010706020507" pitchFamily="18" charset="2"/>
              </a:rPr>
              <a:t>l</a:t>
            </a:r>
            <a:r>
              <a:rPr lang="en-US" baseline="-25000" dirty="0">
                <a:latin typeface="Times New Roman" panose="02020603050405020304" pitchFamily="18" charset="0"/>
              </a:rPr>
              <a:t>1</a:t>
            </a:r>
            <a:r>
              <a:rPr lang="en-US" dirty="0">
                <a:latin typeface="Times New Roman" panose="02020603050405020304" pitchFamily="18" charset="0"/>
              </a:rPr>
              <a:t> = 1 </a:t>
            </a:r>
            <a:r>
              <a:rPr lang="en-US" dirty="0"/>
              <a:t>is a root, and therefore an eigenvalue</a:t>
            </a:r>
          </a:p>
          <a:p>
            <a:pPr lvl="1"/>
            <a:r>
              <a:rPr lang="en-US" dirty="0"/>
              <a:t>The roots of                           may be found with the quadratic</a:t>
            </a:r>
            <a:br>
              <a:rPr lang="en-US" dirty="0"/>
            </a:br>
            <a:r>
              <a:rPr lang="en-US" dirty="0"/>
              <a:t>formula: </a:t>
            </a:r>
          </a:p>
          <a:p>
            <a:pPr lvl="1"/>
            <a:endParaRPr lang="en-US" dirty="0"/>
          </a:p>
          <a:p>
            <a:pPr marL="457200" lvl="1" indent="0">
              <a:buNone/>
            </a:pPr>
            <a:endParaRPr lang="en-US" dirty="0"/>
          </a:p>
          <a:p>
            <a:pPr lvl="1"/>
            <a:r>
              <a:rPr lang="en-US" dirty="0"/>
              <a:t>Thus, the eigenvalues are </a:t>
            </a:r>
            <a:r>
              <a:rPr lang="en-US" dirty="0">
                <a:latin typeface="Times New Roman" panose="02020603050405020304" pitchFamily="18" charset="0"/>
              </a:rPr>
              <a:t>1, 3, 9</a:t>
            </a:r>
          </a:p>
          <a:p>
            <a:pPr lvl="1"/>
            <a:endParaRPr lang="en-US" dirty="0"/>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0" name="Object 9">
            <a:extLst>
              <a:ext uri="{FF2B5EF4-FFF2-40B4-BE49-F238E27FC236}">
                <a16:creationId xmlns:a16="http://schemas.microsoft.com/office/drawing/2014/main" id="{84901BAC-FB92-4F38-96C4-8D0CF987933E}"/>
              </a:ext>
            </a:extLst>
          </p:cNvPr>
          <p:cNvGraphicFramePr>
            <a:graphicFrameLocks noChangeAspect="1"/>
          </p:cNvGraphicFramePr>
          <p:nvPr/>
        </p:nvGraphicFramePr>
        <p:xfrm>
          <a:off x="3246438" y="1865313"/>
          <a:ext cx="2332037" cy="1255712"/>
        </p:xfrm>
        <a:graphic>
          <a:graphicData uri="http://schemas.openxmlformats.org/presentationml/2006/ole">
            <mc:AlternateContent xmlns:mc="http://schemas.openxmlformats.org/markup-compatibility/2006">
              <mc:Choice xmlns:v="urn:schemas-microsoft-com:vml" Requires="v">
                <p:oleObj name="Equation" r:id="rId5" imgW="1104840" imgH="596880" progId="Equation.DSMT4">
                  <p:embed/>
                </p:oleObj>
              </mc:Choice>
              <mc:Fallback>
                <p:oleObj name="Equation" r:id="rId5" imgW="1104840" imgH="596880" progId="Equation.DSMT4">
                  <p:embed/>
                  <p:pic>
                    <p:nvPicPr>
                      <p:cNvPr id="10" name="Object 9">
                        <a:extLst>
                          <a:ext uri="{FF2B5EF4-FFF2-40B4-BE49-F238E27FC236}">
                            <a16:creationId xmlns:a16="http://schemas.microsoft.com/office/drawing/2014/main" id="{84901BAC-FB92-4F38-96C4-8D0CF987933E}"/>
                          </a:ext>
                        </a:extLst>
                      </p:cNvPr>
                      <p:cNvPicPr/>
                      <p:nvPr/>
                    </p:nvPicPr>
                    <p:blipFill>
                      <a:blip r:embed="rId6"/>
                      <a:stretch>
                        <a:fillRect/>
                      </a:stretch>
                    </p:blipFill>
                    <p:spPr>
                      <a:xfrm>
                        <a:off x="3246438" y="1865313"/>
                        <a:ext cx="2332037" cy="125571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75721DC-F538-4659-82E8-4AAB81A9F35B}"/>
              </a:ext>
            </a:extLst>
          </p:cNvPr>
          <p:cNvGraphicFramePr>
            <a:graphicFrameLocks noChangeAspect="1"/>
          </p:cNvGraphicFramePr>
          <p:nvPr/>
        </p:nvGraphicFramePr>
        <p:xfrm>
          <a:off x="3343712" y="3611562"/>
          <a:ext cx="2301875" cy="374650"/>
        </p:xfrm>
        <a:graphic>
          <a:graphicData uri="http://schemas.openxmlformats.org/presentationml/2006/ole">
            <mc:AlternateContent xmlns:mc="http://schemas.openxmlformats.org/markup-compatibility/2006">
              <mc:Choice xmlns:v="urn:schemas-microsoft-com:vml" Requires="v">
                <p:oleObj name="Equation" r:id="rId7" imgW="1091880" imgH="177480" progId="Equation.DSMT4">
                  <p:embed/>
                </p:oleObj>
              </mc:Choice>
              <mc:Fallback>
                <p:oleObj name="Equation" r:id="rId7" imgW="1091880" imgH="177480" progId="Equation.DSMT4">
                  <p:embed/>
                  <p:pic>
                    <p:nvPicPr>
                      <p:cNvPr id="16" name="Object 15">
                        <a:extLst>
                          <a:ext uri="{FF2B5EF4-FFF2-40B4-BE49-F238E27FC236}">
                            <a16:creationId xmlns:a16="http://schemas.microsoft.com/office/drawing/2014/main" id="{575721DC-F538-4659-82E8-4AAB81A9F35B}"/>
                          </a:ext>
                        </a:extLst>
                      </p:cNvPr>
                      <p:cNvPicPr/>
                      <p:nvPr/>
                    </p:nvPicPr>
                    <p:blipFill>
                      <a:blip r:embed="rId8"/>
                      <a:stretch>
                        <a:fillRect/>
                      </a:stretch>
                    </p:blipFill>
                    <p:spPr>
                      <a:xfrm>
                        <a:off x="3343712" y="3611562"/>
                        <a:ext cx="2301875" cy="3746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1D478F0-990A-41C1-AEAC-866972B8749F}"/>
              </a:ext>
            </a:extLst>
          </p:cNvPr>
          <p:cNvGraphicFramePr>
            <a:graphicFrameLocks noChangeAspect="1"/>
          </p:cNvGraphicFramePr>
          <p:nvPr/>
        </p:nvGraphicFramePr>
        <p:xfrm>
          <a:off x="2674486" y="4394324"/>
          <a:ext cx="1552575" cy="374650"/>
        </p:xfrm>
        <a:graphic>
          <a:graphicData uri="http://schemas.openxmlformats.org/presentationml/2006/ole">
            <mc:AlternateContent xmlns:mc="http://schemas.openxmlformats.org/markup-compatibility/2006">
              <mc:Choice xmlns:v="urn:schemas-microsoft-com:vml" Requires="v">
                <p:oleObj name="Equation" r:id="rId9" imgW="736560" imgH="177480" progId="Equation.DSMT4">
                  <p:embed/>
                </p:oleObj>
              </mc:Choice>
              <mc:Fallback>
                <p:oleObj name="Equation" r:id="rId9" imgW="736560" imgH="177480" progId="Equation.DSMT4">
                  <p:embed/>
                  <p:pic>
                    <p:nvPicPr>
                      <p:cNvPr id="14" name="Object 13">
                        <a:extLst>
                          <a:ext uri="{FF2B5EF4-FFF2-40B4-BE49-F238E27FC236}">
                            <a16:creationId xmlns:a16="http://schemas.microsoft.com/office/drawing/2014/main" id="{91D478F0-990A-41C1-AEAC-866972B8749F}"/>
                          </a:ext>
                        </a:extLst>
                      </p:cNvPr>
                      <p:cNvPicPr/>
                      <p:nvPr/>
                    </p:nvPicPr>
                    <p:blipFill>
                      <a:blip r:embed="rId10"/>
                      <a:stretch>
                        <a:fillRect/>
                      </a:stretch>
                    </p:blipFill>
                    <p:spPr>
                      <a:xfrm>
                        <a:off x="2674486" y="4394324"/>
                        <a:ext cx="1552575" cy="3746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60691404-4A93-4AA4-A50A-DCC31AA95ACB}"/>
              </a:ext>
            </a:extLst>
          </p:cNvPr>
          <p:cNvGraphicFramePr>
            <a:graphicFrameLocks noChangeAspect="1"/>
          </p:cNvGraphicFramePr>
          <p:nvPr/>
        </p:nvGraphicFramePr>
        <p:xfrm>
          <a:off x="2160320" y="5051425"/>
          <a:ext cx="1984375" cy="777875"/>
        </p:xfrm>
        <a:graphic>
          <a:graphicData uri="http://schemas.openxmlformats.org/presentationml/2006/ole">
            <mc:AlternateContent xmlns:mc="http://schemas.openxmlformats.org/markup-compatibility/2006">
              <mc:Choice xmlns:v="urn:schemas-microsoft-com:vml" Requires="v">
                <p:oleObj name="Equation" r:id="rId11" imgW="939600" imgH="368280" progId="Equation.DSMT4">
                  <p:embed/>
                </p:oleObj>
              </mc:Choice>
              <mc:Fallback>
                <p:oleObj name="Equation" r:id="rId11" imgW="939600" imgH="368280" progId="Equation.DSMT4">
                  <p:embed/>
                  <p:pic>
                    <p:nvPicPr>
                      <p:cNvPr id="21" name="Object 20">
                        <a:extLst>
                          <a:ext uri="{FF2B5EF4-FFF2-40B4-BE49-F238E27FC236}">
                            <a16:creationId xmlns:a16="http://schemas.microsoft.com/office/drawing/2014/main" id="{60691404-4A93-4AA4-A50A-DCC31AA95ACB}"/>
                          </a:ext>
                        </a:extLst>
                      </p:cNvPr>
                      <p:cNvPicPr/>
                      <p:nvPr/>
                    </p:nvPicPr>
                    <p:blipFill>
                      <a:blip r:embed="rId12"/>
                      <a:stretch>
                        <a:fillRect/>
                      </a:stretch>
                    </p:blipFill>
                    <p:spPr>
                      <a:xfrm>
                        <a:off x="2160320" y="5051425"/>
                        <a:ext cx="1984375" cy="7778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6D724BC-F24B-45BD-840C-7CA31E87F9A8}"/>
              </a:ext>
            </a:extLst>
          </p:cNvPr>
          <p:cNvGraphicFramePr>
            <a:graphicFrameLocks noChangeAspect="1"/>
          </p:cNvGraphicFramePr>
          <p:nvPr/>
        </p:nvGraphicFramePr>
        <p:xfrm>
          <a:off x="4117975" y="5060950"/>
          <a:ext cx="1206500" cy="779463"/>
        </p:xfrm>
        <a:graphic>
          <a:graphicData uri="http://schemas.openxmlformats.org/presentationml/2006/ole">
            <mc:AlternateContent xmlns:mc="http://schemas.openxmlformats.org/markup-compatibility/2006">
              <mc:Choice xmlns:v="urn:schemas-microsoft-com:vml" Requires="v">
                <p:oleObj name="Equation" r:id="rId13" imgW="571320" imgH="368280" progId="Equation.DSMT4">
                  <p:embed/>
                </p:oleObj>
              </mc:Choice>
              <mc:Fallback>
                <p:oleObj name="Equation" r:id="rId13" imgW="571320" imgH="368280" progId="Equation.DSMT4">
                  <p:embed/>
                  <p:pic>
                    <p:nvPicPr>
                      <p:cNvPr id="22" name="Object 21">
                        <a:extLst>
                          <a:ext uri="{FF2B5EF4-FFF2-40B4-BE49-F238E27FC236}">
                            <a16:creationId xmlns:a16="http://schemas.microsoft.com/office/drawing/2014/main" id="{96D724BC-F24B-45BD-840C-7CA31E87F9A8}"/>
                          </a:ext>
                        </a:extLst>
                      </p:cNvPr>
                      <p:cNvPicPr/>
                      <p:nvPr/>
                    </p:nvPicPr>
                    <p:blipFill>
                      <a:blip r:embed="rId14"/>
                      <a:stretch>
                        <a:fillRect/>
                      </a:stretch>
                    </p:blipFill>
                    <p:spPr>
                      <a:xfrm>
                        <a:off x="4117975" y="5060950"/>
                        <a:ext cx="1206500" cy="779463"/>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6E73492-CBE1-40F7-BB3E-6BB7C95155DE}"/>
              </a:ext>
            </a:extLst>
          </p:cNvPr>
          <p:cNvGraphicFramePr>
            <a:graphicFrameLocks noChangeAspect="1"/>
          </p:cNvGraphicFramePr>
          <p:nvPr/>
        </p:nvGraphicFramePr>
        <p:xfrm>
          <a:off x="5324475" y="5299076"/>
          <a:ext cx="804863" cy="322263"/>
        </p:xfrm>
        <a:graphic>
          <a:graphicData uri="http://schemas.openxmlformats.org/presentationml/2006/ole">
            <mc:AlternateContent xmlns:mc="http://schemas.openxmlformats.org/markup-compatibility/2006">
              <mc:Choice xmlns:v="urn:schemas-microsoft-com:vml" Requires="v">
                <p:oleObj name="Equation" r:id="rId15" imgW="380880" imgH="152280" progId="Equation.DSMT4">
                  <p:embed/>
                </p:oleObj>
              </mc:Choice>
              <mc:Fallback>
                <p:oleObj name="Equation" r:id="rId15" imgW="380880" imgH="152280" progId="Equation.DSMT4">
                  <p:embed/>
                  <p:pic>
                    <p:nvPicPr>
                      <p:cNvPr id="23" name="Object 22">
                        <a:extLst>
                          <a:ext uri="{FF2B5EF4-FFF2-40B4-BE49-F238E27FC236}">
                            <a16:creationId xmlns:a16="http://schemas.microsoft.com/office/drawing/2014/main" id="{B6E73492-CBE1-40F7-BB3E-6BB7C95155DE}"/>
                          </a:ext>
                        </a:extLst>
                      </p:cNvPr>
                      <p:cNvPicPr/>
                      <p:nvPr/>
                    </p:nvPicPr>
                    <p:blipFill>
                      <a:blip r:embed="rId16"/>
                      <a:stretch>
                        <a:fillRect/>
                      </a:stretch>
                    </p:blipFill>
                    <p:spPr>
                      <a:xfrm>
                        <a:off x="5324475" y="5299076"/>
                        <a:ext cx="804863" cy="322263"/>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ECBFB121-4495-4AB6-AD3C-C2586B4BCA52}"/>
              </a:ext>
            </a:extLst>
          </p:cNvPr>
          <p:cNvGraphicFramePr>
            <a:graphicFrameLocks noChangeAspect="1"/>
          </p:cNvGraphicFramePr>
          <p:nvPr/>
        </p:nvGraphicFramePr>
        <p:xfrm>
          <a:off x="5930463" y="1081088"/>
          <a:ext cx="3051175" cy="855663"/>
        </p:xfrm>
        <a:graphic>
          <a:graphicData uri="http://schemas.openxmlformats.org/presentationml/2006/ole">
            <mc:AlternateContent xmlns:mc="http://schemas.openxmlformats.org/markup-compatibility/2006">
              <mc:Choice xmlns:v="urn:schemas-microsoft-com:vml" Requires="v">
                <p:oleObj name="Equation" r:id="rId17" imgW="1447560" imgH="406080" progId="Equation.DSMT4">
                  <p:embed/>
                </p:oleObj>
              </mc:Choice>
              <mc:Fallback>
                <p:oleObj name="Equation" r:id="rId17" imgW="1447560" imgH="406080" progId="Equation.DSMT4">
                  <p:embed/>
                  <p:pic>
                    <p:nvPicPr>
                      <p:cNvPr id="24" name="Object 23">
                        <a:extLst>
                          <a:ext uri="{FF2B5EF4-FFF2-40B4-BE49-F238E27FC236}">
                            <a16:creationId xmlns:a16="http://schemas.microsoft.com/office/drawing/2014/main" id="{ECBFB121-4495-4AB6-AD3C-C2586B4BCA52}"/>
                          </a:ext>
                        </a:extLst>
                      </p:cNvPr>
                      <p:cNvPicPr/>
                      <p:nvPr/>
                    </p:nvPicPr>
                    <p:blipFill>
                      <a:blip r:embed="rId18"/>
                      <a:stretch>
                        <a:fillRect/>
                      </a:stretch>
                    </p:blipFill>
                    <p:spPr>
                      <a:xfrm>
                        <a:off x="5930463" y="1081088"/>
                        <a:ext cx="3051175" cy="855663"/>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01B14FDF-862D-4B07-A252-C9E7E133C6C3}"/>
              </a:ext>
            </a:extLst>
          </p:cNvPr>
          <p:cNvGraphicFramePr>
            <a:graphicFrameLocks noChangeAspect="1"/>
          </p:cNvGraphicFramePr>
          <p:nvPr/>
        </p:nvGraphicFramePr>
        <p:xfrm>
          <a:off x="7424737" y="1038225"/>
          <a:ext cx="347663" cy="376237"/>
        </p:xfrm>
        <a:graphic>
          <a:graphicData uri="http://schemas.openxmlformats.org/presentationml/2006/ole">
            <mc:AlternateContent xmlns:mc="http://schemas.openxmlformats.org/markup-compatibility/2006">
              <mc:Choice xmlns:v="urn:schemas-microsoft-com:vml" Requires="v">
                <p:oleObj name="Equation" r:id="rId19" imgW="164880" imgH="177480" progId="Equation.DSMT4">
                  <p:embed/>
                </p:oleObj>
              </mc:Choice>
              <mc:Fallback>
                <p:oleObj name="Equation" r:id="rId19" imgW="164880" imgH="177480" progId="Equation.DSMT4">
                  <p:embed/>
                  <p:pic>
                    <p:nvPicPr>
                      <p:cNvPr id="25" name="Object 24">
                        <a:extLst>
                          <a:ext uri="{FF2B5EF4-FFF2-40B4-BE49-F238E27FC236}">
                            <a16:creationId xmlns:a16="http://schemas.microsoft.com/office/drawing/2014/main" id="{01B14FDF-862D-4B07-A252-C9E7E133C6C3}"/>
                          </a:ext>
                        </a:extLst>
                      </p:cNvPr>
                      <p:cNvPicPr/>
                      <p:nvPr/>
                    </p:nvPicPr>
                    <p:blipFill>
                      <a:blip r:embed="rId20"/>
                      <a:stretch>
                        <a:fillRect/>
                      </a:stretch>
                    </p:blipFill>
                    <p:spPr>
                      <a:xfrm>
                        <a:off x="7424737" y="1038225"/>
                        <a:ext cx="347663" cy="376237"/>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9825A206-9FB6-4FB8-9617-4D2007703E27}"/>
              </a:ext>
            </a:extLst>
          </p:cNvPr>
          <p:cNvGraphicFramePr>
            <a:graphicFrameLocks noChangeAspect="1"/>
          </p:cNvGraphicFramePr>
          <p:nvPr/>
        </p:nvGraphicFramePr>
        <p:xfrm>
          <a:off x="6247308" y="1846660"/>
          <a:ext cx="1446212" cy="482600"/>
        </p:xfrm>
        <a:graphic>
          <a:graphicData uri="http://schemas.openxmlformats.org/presentationml/2006/ole">
            <mc:AlternateContent xmlns:mc="http://schemas.openxmlformats.org/markup-compatibility/2006">
              <mc:Choice xmlns:v="urn:schemas-microsoft-com:vml" Requires="v">
                <p:oleObj name="Equation" r:id="rId21" imgW="685800" imgH="228600" progId="Equation.DSMT4">
                  <p:embed/>
                </p:oleObj>
              </mc:Choice>
              <mc:Fallback>
                <p:oleObj name="Equation" r:id="rId21" imgW="685800" imgH="228600" progId="Equation.DSMT4">
                  <p:embed/>
                  <p:pic>
                    <p:nvPicPr>
                      <p:cNvPr id="26" name="Object 25">
                        <a:extLst>
                          <a:ext uri="{FF2B5EF4-FFF2-40B4-BE49-F238E27FC236}">
                            <a16:creationId xmlns:a16="http://schemas.microsoft.com/office/drawing/2014/main" id="{9825A206-9FB6-4FB8-9617-4D2007703E27}"/>
                          </a:ext>
                        </a:extLst>
                      </p:cNvPr>
                      <p:cNvPicPr/>
                      <p:nvPr/>
                    </p:nvPicPr>
                    <p:blipFill>
                      <a:blip r:embed="rId22"/>
                      <a:stretch>
                        <a:fillRect/>
                      </a:stretch>
                    </p:blipFill>
                    <p:spPr>
                      <a:xfrm>
                        <a:off x="6247308" y="1846660"/>
                        <a:ext cx="1446212" cy="4826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CFEDA6FB-4882-474D-9798-BFD711AF8089}"/>
              </a:ext>
            </a:extLst>
          </p:cNvPr>
          <p:cNvGraphicFramePr>
            <a:graphicFrameLocks noChangeAspect="1"/>
          </p:cNvGraphicFramePr>
          <p:nvPr/>
        </p:nvGraphicFramePr>
        <p:xfrm>
          <a:off x="6876023" y="2324497"/>
          <a:ext cx="776287" cy="374650"/>
        </p:xfrm>
        <a:graphic>
          <a:graphicData uri="http://schemas.openxmlformats.org/presentationml/2006/ole">
            <mc:AlternateContent xmlns:mc="http://schemas.openxmlformats.org/markup-compatibility/2006">
              <mc:Choice xmlns:v="urn:schemas-microsoft-com:vml" Requires="v">
                <p:oleObj name="Equation" r:id="rId23" imgW="368280" imgH="177480" progId="Equation.DSMT4">
                  <p:embed/>
                </p:oleObj>
              </mc:Choice>
              <mc:Fallback>
                <p:oleObj name="Equation" r:id="rId23" imgW="368280" imgH="177480" progId="Equation.DSMT4">
                  <p:embed/>
                  <p:pic>
                    <p:nvPicPr>
                      <p:cNvPr id="27" name="Object 26">
                        <a:extLst>
                          <a:ext uri="{FF2B5EF4-FFF2-40B4-BE49-F238E27FC236}">
                            <a16:creationId xmlns:a16="http://schemas.microsoft.com/office/drawing/2014/main" id="{CFEDA6FB-4882-474D-9798-BFD711AF8089}"/>
                          </a:ext>
                        </a:extLst>
                      </p:cNvPr>
                      <p:cNvPicPr/>
                      <p:nvPr/>
                    </p:nvPicPr>
                    <p:blipFill>
                      <a:blip r:embed="rId24"/>
                      <a:stretch>
                        <a:fillRect/>
                      </a:stretch>
                    </p:blipFill>
                    <p:spPr>
                      <a:xfrm>
                        <a:off x="6876023" y="2324497"/>
                        <a:ext cx="776287" cy="37465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F7EB8CA6-67DB-4C42-8C16-730DEAFB13FC}"/>
              </a:ext>
            </a:extLst>
          </p:cNvPr>
          <p:cNvGraphicFramePr>
            <a:graphicFrameLocks noChangeAspect="1"/>
          </p:cNvGraphicFramePr>
          <p:nvPr/>
        </p:nvGraphicFramePr>
        <p:xfrm>
          <a:off x="7597105" y="2393484"/>
          <a:ext cx="749300" cy="374650"/>
        </p:xfrm>
        <a:graphic>
          <a:graphicData uri="http://schemas.openxmlformats.org/presentationml/2006/ole">
            <mc:AlternateContent xmlns:mc="http://schemas.openxmlformats.org/markup-compatibility/2006">
              <mc:Choice xmlns:v="urn:schemas-microsoft-com:vml" Requires="v">
                <p:oleObj name="Equation" r:id="rId25" imgW="355320" imgH="177480" progId="Equation.DSMT4">
                  <p:embed/>
                </p:oleObj>
              </mc:Choice>
              <mc:Fallback>
                <p:oleObj name="Equation" r:id="rId25" imgW="355320" imgH="177480" progId="Equation.DSMT4">
                  <p:embed/>
                  <p:pic>
                    <p:nvPicPr>
                      <p:cNvPr id="28" name="Object 27">
                        <a:extLst>
                          <a:ext uri="{FF2B5EF4-FFF2-40B4-BE49-F238E27FC236}">
                            <a16:creationId xmlns:a16="http://schemas.microsoft.com/office/drawing/2014/main" id="{F7EB8CA6-67DB-4C42-8C16-730DEAFB13FC}"/>
                          </a:ext>
                        </a:extLst>
                      </p:cNvPr>
                      <p:cNvPicPr/>
                      <p:nvPr/>
                    </p:nvPicPr>
                    <p:blipFill>
                      <a:blip r:embed="rId26"/>
                      <a:stretch>
                        <a:fillRect/>
                      </a:stretch>
                    </p:blipFill>
                    <p:spPr>
                      <a:xfrm>
                        <a:off x="7597105" y="2393484"/>
                        <a:ext cx="749300" cy="37465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5748CC3D-4E9B-4A24-BA60-5AF4D4CCA7B7}"/>
              </a:ext>
            </a:extLst>
          </p:cNvPr>
          <p:cNvGraphicFramePr>
            <a:graphicFrameLocks noChangeAspect="1"/>
          </p:cNvGraphicFramePr>
          <p:nvPr/>
        </p:nvGraphicFramePr>
        <p:xfrm>
          <a:off x="7725584" y="1109211"/>
          <a:ext cx="722312" cy="374650"/>
        </p:xfrm>
        <a:graphic>
          <a:graphicData uri="http://schemas.openxmlformats.org/presentationml/2006/ole">
            <mc:AlternateContent xmlns:mc="http://schemas.openxmlformats.org/markup-compatibility/2006">
              <mc:Choice xmlns:v="urn:schemas-microsoft-com:vml" Requires="v">
                <p:oleObj name="Equation" r:id="rId27" imgW="342720" imgH="177480" progId="Equation.DSMT4">
                  <p:embed/>
                </p:oleObj>
              </mc:Choice>
              <mc:Fallback>
                <p:oleObj name="Equation" r:id="rId27" imgW="342720" imgH="177480" progId="Equation.DSMT4">
                  <p:embed/>
                  <p:pic>
                    <p:nvPicPr>
                      <p:cNvPr id="29" name="Object 28">
                        <a:extLst>
                          <a:ext uri="{FF2B5EF4-FFF2-40B4-BE49-F238E27FC236}">
                            <a16:creationId xmlns:a16="http://schemas.microsoft.com/office/drawing/2014/main" id="{5748CC3D-4E9B-4A24-BA60-5AF4D4CCA7B7}"/>
                          </a:ext>
                        </a:extLst>
                      </p:cNvPr>
                      <p:cNvPicPr/>
                      <p:nvPr/>
                    </p:nvPicPr>
                    <p:blipFill>
                      <a:blip r:embed="rId28"/>
                      <a:stretch>
                        <a:fillRect/>
                      </a:stretch>
                    </p:blipFill>
                    <p:spPr>
                      <a:xfrm>
                        <a:off x="7725584" y="1109211"/>
                        <a:ext cx="722312" cy="3746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92D97C39-2163-41EB-8B81-EB496B62B911}"/>
              </a:ext>
            </a:extLst>
          </p:cNvPr>
          <p:cNvGraphicFramePr>
            <a:graphicFrameLocks noChangeAspect="1"/>
          </p:cNvGraphicFramePr>
          <p:nvPr/>
        </p:nvGraphicFramePr>
        <p:xfrm>
          <a:off x="6574879" y="2753050"/>
          <a:ext cx="1847850" cy="482600"/>
        </p:xfrm>
        <a:graphic>
          <a:graphicData uri="http://schemas.openxmlformats.org/presentationml/2006/ole">
            <mc:AlternateContent xmlns:mc="http://schemas.openxmlformats.org/markup-compatibility/2006">
              <mc:Choice xmlns:v="urn:schemas-microsoft-com:vml" Requires="v">
                <p:oleObj name="Equation" r:id="rId29" imgW="876240" imgH="228600" progId="Equation.DSMT4">
                  <p:embed/>
                </p:oleObj>
              </mc:Choice>
              <mc:Fallback>
                <p:oleObj name="Equation" r:id="rId29" imgW="876240" imgH="228600" progId="Equation.DSMT4">
                  <p:embed/>
                  <p:pic>
                    <p:nvPicPr>
                      <p:cNvPr id="30" name="Object 29">
                        <a:extLst>
                          <a:ext uri="{FF2B5EF4-FFF2-40B4-BE49-F238E27FC236}">
                            <a16:creationId xmlns:a16="http://schemas.microsoft.com/office/drawing/2014/main" id="{92D97C39-2163-41EB-8B81-EB496B62B911}"/>
                          </a:ext>
                        </a:extLst>
                      </p:cNvPr>
                      <p:cNvPicPr/>
                      <p:nvPr/>
                    </p:nvPicPr>
                    <p:blipFill>
                      <a:blip r:embed="rId30"/>
                      <a:stretch>
                        <a:fillRect/>
                      </a:stretch>
                    </p:blipFill>
                    <p:spPr>
                      <a:xfrm>
                        <a:off x="6574879" y="2753050"/>
                        <a:ext cx="1847850" cy="48260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8643A1EC-7F19-41A2-94D0-0FDCBEE086D8}"/>
              </a:ext>
            </a:extLst>
          </p:cNvPr>
          <p:cNvGraphicFramePr>
            <a:graphicFrameLocks noChangeAspect="1"/>
          </p:cNvGraphicFramePr>
          <p:nvPr/>
        </p:nvGraphicFramePr>
        <p:xfrm>
          <a:off x="7847012" y="3273424"/>
          <a:ext cx="534988" cy="320675"/>
        </p:xfrm>
        <a:graphic>
          <a:graphicData uri="http://schemas.openxmlformats.org/presentationml/2006/ole">
            <mc:AlternateContent xmlns:mc="http://schemas.openxmlformats.org/markup-compatibility/2006">
              <mc:Choice xmlns:v="urn:schemas-microsoft-com:vml" Requires="v">
                <p:oleObj name="Equation" r:id="rId31" imgW="253800" imgH="152280" progId="Equation.DSMT4">
                  <p:embed/>
                </p:oleObj>
              </mc:Choice>
              <mc:Fallback>
                <p:oleObj name="Equation" r:id="rId31" imgW="253800" imgH="152280" progId="Equation.DSMT4">
                  <p:embed/>
                  <p:pic>
                    <p:nvPicPr>
                      <p:cNvPr id="31" name="Object 30">
                        <a:extLst>
                          <a:ext uri="{FF2B5EF4-FFF2-40B4-BE49-F238E27FC236}">
                            <a16:creationId xmlns:a16="http://schemas.microsoft.com/office/drawing/2014/main" id="{8643A1EC-7F19-41A2-94D0-0FDCBEE086D8}"/>
                          </a:ext>
                        </a:extLst>
                      </p:cNvPr>
                      <p:cNvPicPr/>
                      <p:nvPr/>
                    </p:nvPicPr>
                    <p:blipFill>
                      <a:blip r:embed="rId32"/>
                      <a:stretch>
                        <a:fillRect/>
                      </a:stretch>
                    </p:blipFill>
                    <p:spPr>
                      <a:xfrm>
                        <a:off x="7847012" y="3273424"/>
                        <a:ext cx="534988" cy="32067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A6E55ACD-247A-44BD-9268-D9DBE999F728}"/>
              </a:ext>
            </a:extLst>
          </p:cNvPr>
          <p:cNvGraphicFramePr>
            <a:graphicFrameLocks noChangeAspect="1"/>
          </p:cNvGraphicFramePr>
          <p:nvPr/>
        </p:nvGraphicFramePr>
        <p:xfrm>
          <a:off x="8289022" y="3278676"/>
          <a:ext cx="588962" cy="374650"/>
        </p:xfrm>
        <a:graphic>
          <a:graphicData uri="http://schemas.openxmlformats.org/presentationml/2006/ole">
            <mc:AlternateContent xmlns:mc="http://schemas.openxmlformats.org/markup-compatibility/2006">
              <mc:Choice xmlns:v="urn:schemas-microsoft-com:vml" Requires="v">
                <p:oleObj name="Equation" r:id="rId33" imgW="279360" imgH="177480" progId="Equation.DSMT4">
                  <p:embed/>
                </p:oleObj>
              </mc:Choice>
              <mc:Fallback>
                <p:oleObj name="Equation" r:id="rId33" imgW="279360" imgH="177480" progId="Equation.DSMT4">
                  <p:embed/>
                  <p:pic>
                    <p:nvPicPr>
                      <p:cNvPr id="32" name="Object 31">
                        <a:extLst>
                          <a:ext uri="{FF2B5EF4-FFF2-40B4-BE49-F238E27FC236}">
                            <a16:creationId xmlns:a16="http://schemas.microsoft.com/office/drawing/2014/main" id="{A6E55ACD-247A-44BD-9268-D9DBE999F728}"/>
                          </a:ext>
                        </a:extLst>
                      </p:cNvPr>
                      <p:cNvPicPr/>
                      <p:nvPr/>
                    </p:nvPicPr>
                    <p:blipFill>
                      <a:blip r:embed="rId34"/>
                      <a:stretch>
                        <a:fillRect/>
                      </a:stretch>
                    </p:blipFill>
                    <p:spPr>
                      <a:xfrm>
                        <a:off x="8289022" y="3278676"/>
                        <a:ext cx="588962" cy="37465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23BE4CF9-029B-44A4-9334-0C4B020CC08D}"/>
              </a:ext>
            </a:extLst>
          </p:cNvPr>
          <p:cNvGraphicFramePr>
            <a:graphicFrameLocks noChangeAspect="1"/>
          </p:cNvGraphicFramePr>
          <p:nvPr/>
        </p:nvGraphicFramePr>
        <p:xfrm>
          <a:off x="8392318" y="1092994"/>
          <a:ext cx="588963" cy="374650"/>
        </p:xfrm>
        <a:graphic>
          <a:graphicData uri="http://schemas.openxmlformats.org/presentationml/2006/ole">
            <mc:AlternateContent xmlns:mc="http://schemas.openxmlformats.org/markup-compatibility/2006">
              <mc:Choice xmlns:v="urn:schemas-microsoft-com:vml" Requires="v">
                <p:oleObj name="Equation" r:id="rId35" imgW="279360" imgH="177480" progId="Equation.DSMT4">
                  <p:embed/>
                </p:oleObj>
              </mc:Choice>
              <mc:Fallback>
                <p:oleObj name="Equation" r:id="rId35" imgW="279360" imgH="177480" progId="Equation.DSMT4">
                  <p:embed/>
                  <p:pic>
                    <p:nvPicPr>
                      <p:cNvPr id="33" name="Object 32">
                        <a:extLst>
                          <a:ext uri="{FF2B5EF4-FFF2-40B4-BE49-F238E27FC236}">
                            <a16:creationId xmlns:a16="http://schemas.microsoft.com/office/drawing/2014/main" id="{23BE4CF9-029B-44A4-9334-0C4B020CC08D}"/>
                          </a:ext>
                        </a:extLst>
                      </p:cNvPr>
                      <p:cNvPicPr/>
                      <p:nvPr/>
                    </p:nvPicPr>
                    <p:blipFill>
                      <a:blip r:embed="rId36"/>
                      <a:stretch>
                        <a:fillRect/>
                      </a:stretch>
                    </p:blipFill>
                    <p:spPr>
                      <a:xfrm>
                        <a:off x="8392318" y="1092994"/>
                        <a:ext cx="588963" cy="374650"/>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FB7F18CC-10C4-47F4-B050-1B1E0107AF82}"/>
              </a:ext>
            </a:extLst>
          </p:cNvPr>
          <p:cNvGraphicFramePr>
            <a:graphicFrameLocks noChangeAspect="1"/>
          </p:cNvGraphicFramePr>
          <p:nvPr/>
        </p:nvGraphicFramePr>
        <p:xfrm>
          <a:off x="7531370" y="3647841"/>
          <a:ext cx="1419225" cy="454025"/>
        </p:xfrm>
        <a:graphic>
          <a:graphicData uri="http://schemas.openxmlformats.org/presentationml/2006/ole">
            <mc:AlternateContent xmlns:mc="http://schemas.openxmlformats.org/markup-compatibility/2006">
              <mc:Choice xmlns:v="urn:schemas-microsoft-com:vml" Requires="v">
                <p:oleObj name="Equation" r:id="rId37" imgW="672840" imgH="215640" progId="Equation.DSMT4">
                  <p:embed/>
                </p:oleObj>
              </mc:Choice>
              <mc:Fallback>
                <p:oleObj name="Equation" r:id="rId37" imgW="672840" imgH="215640" progId="Equation.DSMT4">
                  <p:embed/>
                  <p:pic>
                    <p:nvPicPr>
                      <p:cNvPr id="34" name="Object 33">
                        <a:extLst>
                          <a:ext uri="{FF2B5EF4-FFF2-40B4-BE49-F238E27FC236}">
                            <a16:creationId xmlns:a16="http://schemas.microsoft.com/office/drawing/2014/main" id="{FB7F18CC-10C4-47F4-B050-1B1E0107AF82}"/>
                          </a:ext>
                        </a:extLst>
                      </p:cNvPr>
                      <p:cNvPicPr/>
                      <p:nvPr/>
                    </p:nvPicPr>
                    <p:blipFill>
                      <a:blip r:embed="rId38"/>
                      <a:stretch>
                        <a:fillRect/>
                      </a:stretch>
                    </p:blipFill>
                    <p:spPr>
                      <a:xfrm>
                        <a:off x="7531370" y="3647841"/>
                        <a:ext cx="1419225" cy="454025"/>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44C5A3FE-6F58-4D7A-9FB2-09ED4A6C16E0}"/>
              </a:ext>
            </a:extLst>
          </p:cNvPr>
          <p:cNvGraphicFramePr>
            <a:graphicFrameLocks noChangeAspect="1"/>
          </p:cNvGraphicFramePr>
          <p:nvPr/>
        </p:nvGraphicFramePr>
        <p:xfrm>
          <a:off x="8703577" y="4128726"/>
          <a:ext cx="241300" cy="322263"/>
        </p:xfrm>
        <a:graphic>
          <a:graphicData uri="http://schemas.openxmlformats.org/presentationml/2006/ole">
            <mc:AlternateContent xmlns:mc="http://schemas.openxmlformats.org/markup-compatibility/2006">
              <mc:Choice xmlns:v="urn:schemas-microsoft-com:vml" Requires="v">
                <p:oleObj name="Equation" r:id="rId39" imgW="114120" imgH="152280" progId="Equation.DSMT4">
                  <p:embed/>
                </p:oleObj>
              </mc:Choice>
              <mc:Fallback>
                <p:oleObj name="Equation" r:id="rId39" imgW="114120" imgH="152280" progId="Equation.DSMT4">
                  <p:embed/>
                  <p:pic>
                    <p:nvPicPr>
                      <p:cNvPr id="35" name="Object 34">
                        <a:extLst>
                          <a:ext uri="{FF2B5EF4-FFF2-40B4-BE49-F238E27FC236}">
                            <a16:creationId xmlns:a16="http://schemas.microsoft.com/office/drawing/2014/main" id="{44C5A3FE-6F58-4D7A-9FB2-09ED4A6C16E0}"/>
                          </a:ext>
                        </a:extLst>
                      </p:cNvPr>
                      <p:cNvPicPr/>
                      <p:nvPr/>
                    </p:nvPicPr>
                    <p:blipFill>
                      <a:blip r:embed="rId40"/>
                      <a:stretch>
                        <a:fillRect/>
                      </a:stretch>
                    </p:blipFill>
                    <p:spPr>
                      <a:xfrm>
                        <a:off x="8703577" y="4128726"/>
                        <a:ext cx="241300" cy="32226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74EA6820-D21A-471F-B223-242070853B3C}"/>
              </a:ext>
            </a:extLst>
          </p:cNvPr>
          <p:cNvPicPr>
            <a:picLocks noChangeAspect="1"/>
          </p:cNvPicPr>
          <p:nvPr>
            <a:audioFile r:link="rId3"/>
            <p:extLst>
              <p:ext uri="{DAA4B4D4-6D71-4841-9C94-3DE7FCFB9230}">
                <p14:media xmlns:p14="http://schemas.microsoft.com/office/powerpoint/2010/main" r:embed="rId2"/>
              </p:ext>
            </p:extLst>
          </p:nvPr>
        </p:nvPicPr>
        <p:blipFill>
          <a:blip r:embed="rId4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56268117"/>
      </p:ext>
    </p:extLst>
  </p:cSld>
  <p:clrMapOvr>
    <a:masterClrMapping/>
  </p:clrMapOvr>
  <mc:AlternateContent xmlns:mc="http://schemas.openxmlformats.org/markup-compatibility/2006">
    <mc:Choice xmlns:p14="http://schemas.microsoft.com/office/powerpoint/2010/main" Requires="p14">
      <p:transition spd="slow" p14:dur="2000" advTm="188862"/>
    </mc:Choice>
    <mc:Fallback>
      <p:transition spd="slow" advTm="188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larger matrices, the techniques are based on the following:</a:t>
            </a:r>
          </a:p>
          <a:p>
            <a:endParaRPr lang="en-US" dirty="0"/>
          </a:p>
          <a:p>
            <a:pPr lvl="1"/>
            <a:r>
              <a:rPr lang="en-US" dirty="0"/>
              <a:t>A QR decomposition decomposes a matrix into:</a:t>
            </a:r>
          </a:p>
          <a:p>
            <a:pPr lvl="2"/>
            <a:r>
              <a:rPr lang="en-US" dirty="0"/>
              <a:t>An isometric (orthogonal) matrix </a:t>
            </a:r>
            <a:r>
              <a:rPr lang="en-US" i="1" dirty="0">
                <a:latin typeface="Times New Roman" panose="02020603050405020304" pitchFamily="18" charset="0"/>
              </a:rPr>
              <a:t>Q</a:t>
            </a:r>
          </a:p>
          <a:p>
            <a:pPr lvl="2"/>
            <a:r>
              <a:rPr lang="en-US" dirty="0"/>
              <a:t>An upper-triangular (“right-triangular”) matrix </a:t>
            </a:r>
            <a:r>
              <a:rPr lang="en-US" i="1" dirty="0">
                <a:latin typeface="Times New Roman" panose="02020603050405020304" pitchFamily="18" charset="0"/>
              </a:rPr>
              <a:t>R</a:t>
            </a:r>
          </a:p>
          <a:p>
            <a:pPr lvl="2"/>
            <a:endParaRPr lang="en-US" dirty="0"/>
          </a:p>
          <a:p>
            <a:pPr marL="914400" lvl="2" indent="0">
              <a:buNone/>
            </a:pPr>
            <a:endParaRPr lang="en-US" dirty="0"/>
          </a:p>
          <a:p>
            <a:pPr lvl="2"/>
            <a:r>
              <a:rPr lang="en-US" dirty="0"/>
              <a:t>We repeat this many times</a:t>
            </a:r>
          </a:p>
          <a:p>
            <a:pPr lvl="2"/>
            <a:endParaRPr lang="en-US" dirty="0"/>
          </a:p>
          <a:p>
            <a:pPr lvl="2"/>
            <a:endParaRPr lang="en-US" dirty="0"/>
          </a:p>
          <a:p>
            <a:pPr lvl="2"/>
            <a:endParaRPr lang="en-US" dirty="0"/>
          </a:p>
          <a:p>
            <a:pPr lvl="2"/>
            <a:r>
              <a:rPr lang="en-US" dirty="0"/>
              <a:t>The diagonal entries of </a:t>
            </a:r>
            <a:r>
              <a:rPr lang="en-US" i="1" dirty="0" err="1">
                <a:latin typeface="Times New Roman" panose="02020603050405020304" pitchFamily="18" charset="0"/>
              </a:rPr>
              <a:t>Q</a:t>
            </a:r>
            <a:r>
              <a:rPr lang="en-US" i="1" baseline="-25000" dirty="0" err="1">
                <a:latin typeface="Times New Roman" panose="02020603050405020304" pitchFamily="18" charset="0"/>
              </a:rPr>
              <a:t>k</a:t>
            </a:r>
            <a:r>
              <a:rPr lang="en-US" i="1" dirty="0" err="1">
                <a:latin typeface="Times New Roman" panose="02020603050405020304" pitchFamily="18" charset="0"/>
              </a:rPr>
              <a:t>R</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dirty="0"/>
              <a:t>converge to the eigenvalues</a:t>
            </a:r>
          </a:p>
          <a:p>
            <a:endParaRPr lang="en-US" dirty="0"/>
          </a:p>
          <a:p>
            <a:pPr lvl="1"/>
            <a:endParaRPr lang="en-US" dirty="0"/>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9" name="Object 8">
            <a:extLst>
              <a:ext uri="{FF2B5EF4-FFF2-40B4-BE49-F238E27FC236}">
                <a16:creationId xmlns:a16="http://schemas.microsoft.com/office/drawing/2014/main" id="{145893C7-39BB-443D-A5F7-378CF3FC6E1E}"/>
              </a:ext>
            </a:extLst>
          </p:cNvPr>
          <p:cNvGraphicFramePr>
            <a:graphicFrameLocks noChangeAspect="1"/>
          </p:cNvGraphicFramePr>
          <p:nvPr>
            <p:extLst>
              <p:ext uri="{D42A27DB-BD31-4B8C-83A1-F6EECF244321}">
                <p14:modId xmlns:p14="http://schemas.microsoft.com/office/powerpoint/2010/main" val="399025619"/>
              </p:ext>
            </p:extLst>
          </p:nvPr>
        </p:nvGraphicFramePr>
        <p:xfrm>
          <a:off x="3862665" y="2030928"/>
          <a:ext cx="938213" cy="401638"/>
        </p:xfrm>
        <a:graphic>
          <a:graphicData uri="http://schemas.openxmlformats.org/presentationml/2006/ole">
            <mc:AlternateContent xmlns:mc="http://schemas.openxmlformats.org/markup-compatibility/2006">
              <mc:Choice xmlns:v="urn:schemas-microsoft-com:vml" Requires="v">
                <p:oleObj name="Equation" r:id="rId5" imgW="444240" imgH="190440" progId="Equation.DSMT4">
                  <p:embed/>
                </p:oleObj>
              </mc:Choice>
              <mc:Fallback>
                <p:oleObj name="Equation" r:id="rId5" imgW="444240" imgH="190440" progId="Equation.DSMT4">
                  <p:embed/>
                  <p:pic>
                    <p:nvPicPr>
                      <p:cNvPr id="9" name="Object 8">
                        <a:extLst>
                          <a:ext uri="{FF2B5EF4-FFF2-40B4-BE49-F238E27FC236}">
                            <a16:creationId xmlns:a16="http://schemas.microsoft.com/office/drawing/2014/main" id="{145893C7-39BB-443D-A5F7-378CF3FC6E1E}"/>
                          </a:ext>
                        </a:extLst>
                      </p:cNvPr>
                      <p:cNvPicPr/>
                      <p:nvPr/>
                    </p:nvPicPr>
                    <p:blipFill>
                      <a:blip r:embed="rId6"/>
                      <a:stretch>
                        <a:fillRect/>
                      </a:stretch>
                    </p:blipFill>
                    <p:spPr>
                      <a:xfrm>
                        <a:off x="3862665" y="2030928"/>
                        <a:ext cx="938213" cy="40163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6CDF876-69D3-4981-97E9-780C92A09720}"/>
              </a:ext>
            </a:extLst>
          </p:cNvPr>
          <p:cNvGraphicFramePr>
            <a:graphicFrameLocks noChangeAspect="1"/>
          </p:cNvGraphicFramePr>
          <p:nvPr>
            <p:extLst>
              <p:ext uri="{D42A27DB-BD31-4B8C-83A1-F6EECF244321}">
                <p14:modId xmlns:p14="http://schemas.microsoft.com/office/powerpoint/2010/main" val="2252811524"/>
              </p:ext>
            </p:extLst>
          </p:nvPr>
        </p:nvGraphicFramePr>
        <p:xfrm>
          <a:off x="3932151" y="3547757"/>
          <a:ext cx="1179512" cy="401638"/>
        </p:xfrm>
        <a:graphic>
          <a:graphicData uri="http://schemas.openxmlformats.org/presentationml/2006/ole">
            <mc:AlternateContent xmlns:mc="http://schemas.openxmlformats.org/markup-compatibility/2006">
              <mc:Choice xmlns:v="urn:schemas-microsoft-com:vml" Requires="v">
                <p:oleObj name="Equation" r:id="rId7" imgW="558720" imgH="190440" progId="Equation.DSMT4">
                  <p:embed/>
                </p:oleObj>
              </mc:Choice>
              <mc:Fallback>
                <p:oleObj name="Equation" r:id="rId7" imgW="558720" imgH="190440" progId="Equation.DSMT4">
                  <p:embed/>
                  <p:pic>
                    <p:nvPicPr>
                      <p:cNvPr id="11" name="Object 10">
                        <a:extLst>
                          <a:ext uri="{FF2B5EF4-FFF2-40B4-BE49-F238E27FC236}">
                            <a16:creationId xmlns:a16="http://schemas.microsoft.com/office/drawing/2014/main" id="{B6CDF876-69D3-4981-97E9-780C92A09720}"/>
                          </a:ext>
                        </a:extLst>
                      </p:cNvPr>
                      <p:cNvPicPr/>
                      <p:nvPr/>
                    </p:nvPicPr>
                    <p:blipFill>
                      <a:blip r:embed="rId8"/>
                      <a:stretch>
                        <a:fillRect/>
                      </a:stretch>
                    </p:blipFill>
                    <p:spPr>
                      <a:xfrm>
                        <a:off x="3932151" y="3547757"/>
                        <a:ext cx="1179512" cy="4016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861D719-675A-436A-96A3-7173C8A756DE}"/>
              </a:ext>
            </a:extLst>
          </p:cNvPr>
          <p:cNvGraphicFramePr>
            <a:graphicFrameLocks noChangeAspect="1"/>
          </p:cNvGraphicFramePr>
          <p:nvPr>
            <p:extLst>
              <p:ext uri="{D42A27DB-BD31-4B8C-83A1-F6EECF244321}">
                <p14:modId xmlns:p14="http://schemas.microsoft.com/office/powerpoint/2010/main" val="3660942956"/>
              </p:ext>
            </p:extLst>
          </p:nvPr>
        </p:nvGraphicFramePr>
        <p:xfrm>
          <a:off x="3887832" y="3952009"/>
          <a:ext cx="1258888" cy="401638"/>
        </p:xfrm>
        <a:graphic>
          <a:graphicData uri="http://schemas.openxmlformats.org/presentationml/2006/ole">
            <mc:AlternateContent xmlns:mc="http://schemas.openxmlformats.org/markup-compatibility/2006">
              <mc:Choice xmlns:v="urn:schemas-microsoft-com:vml" Requires="v">
                <p:oleObj name="Equation" r:id="rId9" imgW="596880" imgH="190440" progId="Equation.DSMT4">
                  <p:embed/>
                </p:oleObj>
              </mc:Choice>
              <mc:Fallback>
                <p:oleObj name="Equation" r:id="rId9" imgW="596880" imgH="190440" progId="Equation.DSMT4">
                  <p:embed/>
                  <p:pic>
                    <p:nvPicPr>
                      <p:cNvPr id="12" name="Object 11">
                        <a:extLst>
                          <a:ext uri="{FF2B5EF4-FFF2-40B4-BE49-F238E27FC236}">
                            <a16:creationId xmlns:a16="http://schemas.microsoft.com/office/drawing/2014/main" id="{4861D719-675A-436A-96A3-7173C8A756DE}"/>
                          </a:ext>
                        </a:extLst>
                      </p:cNvPr>
                      <p:cNvPicPr/>
                      <p:nvPr/>
                    </p:nvPicPr>
                    <p:blipFill>
                      <a:blip r:embed="rId10"/>
                      <a:stretch>
                        <a:fillRect/>
                      </a:stretch>
                    </p:blipFill>
                    <p:spPr>
                      <a:xfrm>
                        <a:off x="3887832" y="3952009"/>
                        <a:ext cx="1258888" cy="40163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A4FDD5D-79CF-416A-9236-BA980ABAE02D}"/>
              </a:ext>
            </a:extLst>
          </p:cNvPr>
          <p:cNvGraphicFramePr>
            <a:graphicFrameLocks noChangeAspect="1"/>
          </p:cNvGraphicFramePr>
          <p:nvPr>
            <p:extLst>
              <p:ext uri="{D42A27DB-BD31-4B8C-83A1-F6EECF244321}">
                <p14:modId xmlns:p14="http://schemas.microsoft.com/office/powerpoint/2010/main" val="1638405405"/>
              </p:ext>
            </p:extLst>
          </p:nvPr>
        </p:nvGraphicFramePr>
        <p:xfrm>
          <a:off x="3927520" y="4600177"/>
          <a:ext cx="1179512" cy="401638"/>
        </p:xfrm>
        <a:graphic>
          <a:graphicData uri="http://schemas.openxmlformats.org/presentationml/2006/ole">
            <mc:AlternateContent xmlns:mc="http://schemas.openxmlformats.org/markup-compatibility/2006">
              <mc:Choice xmlns:v="urn:schemas-microsoft-com:vml" Requires="v">
                <p:oleObj name="Equation" r:id="rId11" imgW="558720" imgH="190440" progId="Equation.DSMT4">
                  <p:embed/>
                </p:oleObj>
              </mc:Choice>
              <mc:Fallback>
                <p:oleObj name="Equation" r:id="rId11" imgW="558720" imgH="190440" progId="Equation.DSMT4">
                  <p:embed/>
                  <p:pic>
                    <p:nvPicPr>
                      <p:cNvPr id="13" name="Object 12">
                        <a:extLst>
                          <a:ext uri="{FF2B5EF4-FFF2-40B4-BE49-F238E27FC236}">
                            <a16:creationId xmlns:a16="http://schemas.microsoft.com/office/drawing/2014/main" id="{3A4FDD5D-79CF-416A-9236-BA980ABAE02D}"/>
                          </a:ext>
                        </a:extLst>
                      </p:cNvPr>
                      <p:cNvPicPr/>
                      <p:nvPr/>
                    </p:nvPicPr>
                    <p:blipFill>
                      <a:blip r:embed="rId12"/>
                      <a:stretch>
                        <a:fillRect/>
                      </a:stretch>
                    </p:blipFill>
                    <p:spPr>
                      <a:xfrm>
                        <a:off x="3927520" y="4600177"/>
                        <a:ext cx="1179512" cy="40163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353772B-1EAC-4E68-8BAE-044DDAD6EBC2}"/>
              </a:ext>
            </a:extLst>
          </p:cNvPr>
          <p:cNvGraphicFramePr>
            <a:graphicFrameLocks noChangeAspect="1"/>
          </p:cNvGraphicFramePr>
          <p:nvPr>
            <p:extLst>
              <p:ext uri="{D42A27DB-BD31-4B8C-83A1-F6EECF244321}">
                <p14:modId xmlns:p14="http://schemas.microsoft.com/office/powerpoint/2010/main" val="2869359959"/>
              </p:ext>
            </p:extLst>
          </p:nvPr>
        </p:nvGraphicFramePr>
        <p:xfrm>
          <a:off x="3692118" y="5033120"/>
          <a:ext cx="1446213" cy="403225"/>
        </p:xfrm>
        <a:graphic>
          <a:graphicData uri="http://schemas.openxmlformats.org/presentationml/2006/ole">
            <mc:AlternateContent xmlns:mc="http://schemas.openxmlformats.org/markup-compatibility/2006">
              <mc:Choice xmlns:v="urn:schemas-microsoft-com:vml" Requires="v">
                <p:oleObj name="Equation" r:id="rId13" imgW="685800" imgH="190440" progId="Equation.DSMT4">
                  <p:embed/>
                </p:oleObj>
              </mc:Choice>
              <mc:Fallback>
                <p:oleObj name="Equation" r:id="rId13" imgW="685800" imgH="190440" progId="Equation.DSMT4">
                  <p:embed/>
                  <p:pic>
                    <p:nvPicPr>
                      <p:cNvPr id="14" name="Object 13">
                        <a:extLst>
                          <a:ext uri="{FF2B5EF4-FFF2-40B4-BE49-F238E27FC236}">
                            <a16:creationId xmlns:a16="http://schemas.microsoft.com/office/drawing/2014/main" id="{0353772B-1EAC-4E68-8BAE-044DDAD6EBC2}"/>
                          </a:ext>
                        </a:extLst>
                      </p:cNvPr>
                      <p:cNvPicPr/>
                      <p:nvPr/>
                    </p:nvPicPr>
                    <p:blipFill>
                      <a:blip r:embed="rId14"/>
                      <a:stretch>
                        <a:fillRect/>
                      </a:stretch>
                    </p:blipFill>
                    <p:spPr>
                      <a:xfrm>
                        <a:off x="3692118" y="5033120"/>
                        <a:ext cx="1446213" cy="4032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E9BF0C36-D759-45B1-BDA4-1DF821091589}"/>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18115118"/>
      </p:ext>
    </p:extLst>
  </p:cSld>
  <p:clrMapOvr>
    <a:masterClrMapping/>
  </p:clrMapOvr>
  <mc:AlternateContent xmlns:mc="http://schemas.openxmlformats.org/markup-compatibility/2006">
    <mc:Choice xmlns:p14="http://schemas.microsoft.com/office/powerpoint/2010/main" Requires="p14">
      <p:transition spd="slow" p14:dur="2000" advTm="117283"/>
    </mc:Choice>
    <mc:Fallback>
      <p:transition spd="slow" advTm="11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consider this matrix:</a:t>
            </a:r>
          </a:p>
          <a:p>
            <a:endParaRPr lang="en-US" dirty="0"/>
          </a:p>
          <a:p>
            <a:endParaRPr lang="en-US" dirty="0"/>
          </a:p>
          <a:p>
            <a:endParaRPr lang="en-US" dirty="0"/>
          </a:p>
          <a:p>
            <a:endParaRPr lang="en-US" dirty="0"/>
          </a:p>
          <a:p>
            <a:pPr lvl="1"/>
            <a:r>
              <a:rPr lang="en-US" dirty="0"/>
              <a:t>It has eigenvalues </a:t>
            </a:r>
          </a:p>
          <a:p>
            <a:pPr marL="457200" lvl="1" indent="0" algn="ctr">
              <a:buNone/>
            </a:pPr>
            <a:r>
              <a:rPr lang="nn-NO" dirty="0">
                <a:latin typeface="Times New Roman" panose="02020603050405020304" pitchFamily="18" charset="0"/>
              </a:rPr>
              <a:t>1.8942, –0.0005391 + 0.3377</a:t>
            </a:r>
            <a:r>
              <a:rPr lang="nn-NO" i="1" dirty="0">
                <a:latin typeface="Times New Roman" panose="02020603050405020304" pitchFamily="18" charset="0"/>
              </a:rPr>
              <a:t>j</a:t>
            </a:r>
            <a:r>
              <a:rPr lang="nn-NO" dirty="0">
                <a:latin typeface="Times New Roman" panose="02020603050405020304" pitchFamily="18" charset="0"/>
              </a:rPr>
              <a:t>, –0.0005391 – 0.3377</a:t>
            </a:r>
            <a:r>
              <a:rPr lang="nn-NO" i="1" dirty="0">
                <a:latin typeface="Times New Roman" panose="02020603050405020304" pitchFamily="18" charset="0"/>
              </a:rPr>
              <a:t>j</a:t>
            </a:r>
            <a:r>
              <a:rPr lang="nn-NO" dirty="0">
                <a:latin typeface="Times New Roman" panose="02020603050405020304" pitchFamily="18" charset="0"/>
              </a:rPr>
              <a:t>, –0.059433</a:t>
            </a:r>
            <a:endParaRPr lang="en-US" dirty="0">
              <a:latin typeface="Times New Roman" panose="02020603050405020304" pitchFamily="18" charset="0"/>
            </a:endParaRPr>
          </a:p>
          <a:p>
            <a:pPr lvl="1"/>
            <a:endParaRPr lang="en-US" dirty="0"/>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9" name="Object 8">
            <a:extLst>
              <a:ext uri="{FF2B5EF4-FFF2-40B4-BE49-F238E27FC236}">
                <a16:creationId xmlns:a16="http://schemas.microsoft.com/office/drawing/2014/main" id="{145893C7-39BB-443D-A5F7-378CF3FC6E1E}"/>
              </a:ext>
            </a:extLst>
          </p:cNvPr>
          <p:cNvGraphicFramePr>
            <a:graphicFrameLocks noChangeAspect="1"/>
          </p:cNvGraphicFramePr>
          <p:nvPr>
            <p:extLst>
              <p:ext uri="{D42A27DB-BD31-4B8C-83A1-F6EECF244321}">
                <p14:modId xmlns:p14="http://schemas.microsoft.com/office/powerpoint/2010/main" val="2468758831"/>
              </p:ext>
            </p:extLst>
          </p:nvPr>
        </p:nvGraphicFramePr>
        <p:xfrm>
          <a:off x="1564139" y="2016788"/>
          <a:ext cx="5600700" cy="1633538"/>
        </p:xfrm>
        <a:graphic>
          <a:graphicData uri="http://schemas.openxmlformats.org/presentationml/2006/ole">
            <mc:AlternateContent xmlns:mc="http://schemas.openxmlformats.org/markup-compatibility/2006">
              <mc:Choice xmlns:v="urn:schemas-microsoft-com:vml" Requires="v">
                <p:oleObj name="Equation" r:id="rId5" imgW="2654280" imgH="774360" progId="Equation.DSMT4">
                  <p:embed/>
                </p:oleObj>
              </mc:Choice>
              <mc:Fallback>
                <p:oleObj name="Equation" r:id="rId5" imgW="2654280" imgH="774360" progId="Equation.DSMT4">
                  <p:embed/>
                  <p:pic>
                    <p:nvPicPr>
                      <p:cNvPr id="9" name="Object 8">
                        <a:extLst>
                          <a:ext uri="{FF2B5EF4-FFF2-40B4-BE49-F238E27FC236}">
                            <a16:creationId xmlns:a16="http://schemas.microsoft.com/office/drawing/2014/main" id="{145893C7-39BB-443D-A5F7-378CF3FC6E1E}"/>
                          </a:ext>
                        </a:extLst>
                      </p:cNvPr>
                      <p:cNvPicPr/>
                      <p:nvPr/>
                    </p:nvPicPr>
                    <p:blipFill>
                      <a:blip r:embed="rId6"/>
                      <a:stretch>
                        <a:fillRect/>
                      </a:stretch>
                    </p:blipFill>
                    <p:spPr>
                      <a:xfrm>
                        <a:off x="1564139" y="2016788"/>
                        <a:ext cx="5600700" cy="163353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E1ADD91-B195-4AA3-BF14-E840180D6B2B}"/>
              </a:ext>
            </a:extLst>
          </p:cNvPr>
          <p:cNvGraphicFramePr>
            <a:graphicFrameLocks noChangeAspect="1"/>
          </p:cNvGraphicFramePr>
          <p:nvPr>
            <p:extLst>
              <p:ext uri="{D42A27DB-BD31-4B8C-83A1-F6EECF244321}">
                <p14:modId xmlns:p14="http://schemas.microsoft.com/office/powerpoint/2010/main" val="4112684482"/>
              </p:ext>
            </p:extLst>
          </p:nvPr>
        </p:nvGraphicFramePr>
        <p:xfrm>
          <a:off x="550863" y="4462463"/>
          <a:ext cx="7235825" cy="1633537"/>
        </p:xfrm>
        <a:graphic>
          <a:graphicData uri="http://schemas.openxmlformats.org/presentationml/2006/ole">
            <mc:AlternateContent xmlns:mc="http://schemas.openxmlformats.org/markup-compatibility/2006">
              <mc:Choice xmlns:v="urn:schemas-microsoft-com:vml" Requires="v">
                <p:oleObj name="Equation" r:id="rId7" imgW="3429000" imgH="774360" progId="Equation.DSMT4">
                  <p:embed/>
                </p:oleObj>
              </mc:Choice>
              <mc:Fallback>
                <p:oleObj name="Equation" r:id="rId7" imgW="3429000" imgH="774360" progId="Equation.DSMT4">
                  <p:embed/>
                  <p:pic>
                    <p:nvPicPr>
                      <p:cNvPr id="9" name="Object 8">
                        <a:extLst>
                          <a:ext uri="{FF2B5EF4-FFF2-40B4-BE49-F238E27FC236}">
                            <a16:creationId xmlns:a16="http://schemas.microsoft.com/office/drawing/2014/main" id="{145893C7-39BB-443D-A5F7-378CF3FC6E1E}"/>
                          </a:ext>
                        </a:extLst>
                      </p:cNvPr>
                      <p:cNvPicPr/>
                      <p:nvPr/>
                    </p:nvPicPr>
                    <p:blipFill>
                      <a:blip r:embed="rId8"/>
                      <a:stretch>
                        <a:fillRect/>
                      </a:stretch>
                    </p:blipFill>
                    <p:spPr>
                      <a:xfrm>
                        <a:off x="550863" y="4462463"/>
                        <a:ext cx="7235825" cy="1633537"/>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6198E291-4568-4A96-A9FF-101DA3C68EED}"/>
              </a:ext>
            </a:extLst>
          </p:cNvPr>
          <p:cNvGraphicFramePr>
            <a:graphicFrameLocks noChangeAspect="1"/>
          </p:cNvGraphicFramePr>
          <p:nvPr>
            <p:extLst>
              <p:ext uri="{D42A27DB-BD31-4B8C-83A1-F6EECF244321}">
                <p14:modId xmlns:p14="http://schemas.microsoft.com/office/powerpoint/2010/main" val="3590720278"/>
              </p:ext>
            </p:extLst>
          </p:nvPr>
        </p:nvGraphicFramePr>
        <p:xfrm>
          <a:off x="553353" y="4469155"/>
          <a:ext cx="7235825" cy="1633537"/>
        </p:xfrm>
        <a:graphic>
          <a:graphicData uri="http://schemas.openxmlformats.org/presentationml/2006/ole">
            <mc:AlternateContent xmlns:mc="http://schemas.openxmlformats.org/markup-compatibility/2006">
              <mc:Choice xmlns:v="urn:schemas-microsoft-com:vml" Requires="v">
                <p:oleObj name="Equation" r:id="rId9" imgW="3429000" imgH="774360" progId="Equation.DSMT4">
                  <p:embed/>
                </p:oleObj>
              </mc:Choice>
              <mc:Fallback>
                <p:oleObj name="Equation" r:id="rId9" imgW="3429000" imgH="774360" progId="Equation.DSMT4">
                  <p:embed/>
                  <p:pic>
                    <p:nvPicPr>
                      <p:cNvPr id="15" name="Object 14">
                        <a:extLst>
                          <a:ext uri="{FF2B5EF4-FFF2-40B4-BE49-F238E27FC236}">
                            <a16:creationId xmlns:a16="http://schemas.microsoft.com/office/drawing/2014/main" id="{3E1ADD91-B195-4AA3-BF14-E840180D6B2B}"/>
                          </a:ext>
                        </a:extLst>
                      </p:cNvPr>
                      <p:cNvPicPr/>
                      <p:nvPr/>
                    </p:nvPicPr>
                    <p:blipFill>
                      <a:blip r:embed="rId10"/>
                      <a:stretch>
                        <a:fillRect/>
                      </a:stretch>
                    </p:blipFill>
                    <p:spPr>
                      <a:xfrm>
                        <a:off x="553353" y="4469155"/>
                        <a:ext cx="7235825" cy="1633537"/>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3FB0E701-EEFE-4DBF-AA42-37CF6AB0196B}"/>
              </a:ext>
            </a:extLst>
          </p:cNvPr>
          <p:cNvSpPr/>
          <p:nvPr/>
        </p:nvSpPr>
        <p:spPr>
          <a:xfrm>
            <a:off x="1786855" y="4469155"/>
            <a:ext cx="914400" cy="3461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2FF4D56-B2E7-45D0-8495-CC2163A150D8}"/>
              </a:ext>
            </a:extLst>
          </p:cNvPr>
          <p:cNvSpPr/>
          <p:nvPr/>
        </p:nvSpPr>
        <p:spPr>
          <a:xfrm>
            <a:off x="1329655" y="4036074"/>
            <a:ext cx="914400" cy="3461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D9508D1-BA0B-496A-8C76-43015ADC0A51}"/>
              </a:ext>
            </a:extLst>
          </p:cNvPr>
          <p:cNvSpPr/>
          <p:nvPr/>
        </p:nvSpPr>
        <p:spPr>
          <a:xfrm>
            <a:off x="6262687" y="5693343"/>
            <a:ext cx="1295793" cy="3461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0E09F35A-3AD3-46C5-B372-DA1160013B33}"/>
              </a:ext>
            </a:extLst>
          </p:cNvPr>
          <p:cNvSpPr/>
          <p:nvPr/>
        </p:nvSpPr>
        <p:spPr>
          <a:xfrm>
            <a:off x="7177088" y="4034072"/>
            <a:ext cx="1217161" cy="3461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1EB08202-B8B5-4BDE-8E39-9E83E023912A}"/>
              </a:ext>
            </a:extLst>
          </p:cNvPr>
          <p:cNvSpPr/>
          <p:nvPr/>
        </p:nvSpPr>
        <p:spPr>
          <a:xfrm>
            <a:off x="3151769" y="4876734"/>
            <a:ext cx="2737303" cy="7438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10750E2-FF4C-4EB3-89C3-7633B266E720}"/>
              </a:ext>
            </a:extLst>
          </p:cNvPr>
          <p:cNvSpPr/>
          <p:nvPr/>
        </p:nvSpPr>
        <p:spPr>
          <a:xfrm>
            <a:off x="2244055" y="4035594"/>
            <a:ext cx="4933033" cy="3446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B873A21A-91EC-4CEF-A8B5-FD203CE9525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4350415"/>
      </p:ext>
    </p:extLst>
  </p:cSld>
  <p:clrMapOvr>
    <a:masterClrMapping/>
  </p:clrMapOvr>
  <mc:AlternateContent xmlns:mc="http://schemas.openxmlformats.org/markup-compatibility/2006">
    <mc:Choice xmlns:p14="http://schemas.microsoft.com/office/powerpoint/2010/main" Requires="p14">
      <p:transition spd="slow" p14:dur="2000" advTm="143513"/>
    </mc:Choice>
    <mc:Fallback>
      <p:transition spd="slow" advTm="143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4"/>
                </p:tgtEl>
              </p:cMediaNode>
            </p:audio>
          </p:childTnLst>
        </p:cTn>
      </p:par>
    </p:tnLst>
    <p:bldLst>
      <p:bldP spid="8" grpId="0" animBg="1"/>
      <p:bldP spid="8" grpId="1" animBg="1"/>
      <p:bldP spid="17" grpId="0" animBg="1"/>
      <p:bldP spid="17" grpId="1" animBg="1"/>
      <p:bldP spid="18" grpId="0" animBg="1"/>
      <p:bldP spid="18" grpId="1" animBg="1"/>
      <p:bldP spid="19" grpId="0" animBg="1"/>
      <p:bldP spid="19" grpId="1"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how to find eigenvalues of </a:t>
            </a:r>
            <a:r>
              <a:rPr lang="en-US" dirty="0">
                <a:latin typeface="Times New Roman" panose="02020603050405020304" pitchFamily="18" charset="0"/>
              </a:rPr>
              <a:t>2 × 2 </a:t>
            </a:r>
            <a:r>
              <a:rPr lang="en-US" dirty="0"/>
              <a:t>or </a:t>
            </a:r>
            <a:r>
              <a:rPr lang="en-US" dirty="0">
                <a:latin typeface="Times New Roman" panose="02020603050405020304" pitchFamily="18" charset="0"/>
              </a:rPr>
              <a:t>3 × 3</a:t>
            </a:r>
            <a:r>
              <a:rPr lang="en-US" dirty="0"/>
              <a:t> matrices</a:t>
            </a:r>
          </a:p>
          <a:p>
            <a:pPr lvl="1"/>
            <a:r>
              <a:rPr lang="en-US" dirty="0"/>
              <a:t>Understand there are algorithms for finding eigenvalues</a:t>
            </a:r>
            <a:br>
              <a:rPr lang="en-US" dirty="0"/>
            </a:br>
            <a:r>
              <a:rPr lang="en-US" dirty="0"/>
              <a:t>of larger matrices</a:t>
            </a:r>
          </a:p>
          <a:p>
            <a:pPr lvl="1"/>
            <a:r>
              <a:rPr lang="en-US" dirty="0"/>
              <a:t>Have had a brief introduction to the QR decomposition</a:t>
            </a:r>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a:extLst>
              <a:ext uri="{FF2B5EF4-FFF2-40B4-BE49-F238E27FC236}">
                <a16:creationId xmlns:a16="http://schemas.microsoft.com/office/drawing/2014/main" id="{77C009EA-5391-40A7-9DF5-E667AA820B5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30568"/>
    </mc:Choice>
    <mc:Fallback>
      <p:transition spd="slow" advTm="30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a:t>
            </a:r>
            <a:r>
              <a:rPr lang="en-US" sz="1900" dirty="0"/>
              <a:t>https://en.wikipedia.org/wiki/Eigenvalues</a:t>
            </a:r>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See various techniques for finding eigenvalues</a:t>
            </a:r>
          </a:p>
          <a:p>
            <a:pPr lvl="1"/>
            <a:r>
              <a:rPr lang="en-US" dirty="0"/>
              <a:t>Look at some examples</a:t>
            </a:r>
          </a:p>
          <a:p>
            <a:pPr lvl="1"/>
            <a:r>
              <a:rPr lang="en-US" dirty="0"/>
              <a:t>Introduce the QR decomposition</a:t>
            </a:r>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522A175D-E356-473F-B4B1-EEE905409C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0792"/>
    </mc:Choice>
    <mc:Fallback>
      <p:transition spd="slow" advTm="2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will discuss algorithms for finding the eigenvalues of a matrix</a:t>
            </a:r>
          </a:p>
          <a:p>
            <a:pPr lvl="1"/>
            <a:r>
              <a:rPr lang="en-US" dirty="0"/>
              <a:t>We’ll start with </a:t>
            </a:r>
            <a:r>
              <a:rPr lang="en-US" dirty="0">
                <a:latin typeface="Times New Roman" panose="02020603050405020304" pitchFamily="18" charset="0"/>
              </a:rPr>
              <a:t>2 × 2 </a:t>
            </a:r>
            <a:r>
              <a:rPr lang="en-US" dirty="0"/>
              <a:t>matrices</a:t>
            </a:r>
          </a:p>
          <a:p>
            <a:pPr lvl="1"/>
            <a:r>
              <a:rPr lang="en-US" dirty="0"/>
              <a:t>We’ll investigate </a:t>
            </a:r>
            <a:r>
              <a:rPr lang="en-US" dirty="0">
                <a:latin typeface="Times New Roman" panose="02020603050405020304" pitchFamily="18" charset="0"/>
              </a:rPr>
              <a:t>3 × 3 </a:t>
            </a:r>
            <a:r>
              <a:rPr lang="en-US" dirty="0"/>
              <a:t>matrices</a:t>
            </a:r>
          </a:p>
          <a:p>
            <a:pPr lvl="1"/>
            <a:r>
              <a:rPr lang="en-US" dirty="0"/>
              <a:t>We’ll look at the general case of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matrices</a:t>
            </a:r>
          </a:p>
          <a:p>
            <a:pPr lvl="1"/>
            <a:endParaRPr lang="en-US" dirty="0"/>
          </a:p>
          <a:p>
            <a:endParaRPr lang="en-US" dirty="0"/>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a:extLst>
              <a:ext uri="{FF2B5EF4-FFF2-40B4-BE49-F238E27FC236}">
                <a16:creationId xmlns:a16="http://schemas.microsoft.com/office/drawing/2014/main" id="{BD06E450-08B7-429A-B9E7-17E2702CCE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mc:Choice xmlns:p14="http://schemas.microsoft.com/office/powerpoint/2010/main" Requires="p14">
      <p:transition spd="slow" p14:dur="2000" advTm="20887"/>
    </mc:Choice>
    <mc:Fallback>
      <p:transition spd="slow" advTm="20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a:t>
            </a:r>
            <a:r>
              <a:rPr lang="en-US" dirty="0">
                <a:latin typeface="Times New Roman" panose="02020603050405020304" pitchFamily="18" charset="0"/>
              </a:rPr>
              <a:t>2 × 2 </a:t>
            </a:r>
            <a:r>
              <a:rPr lang="en-US" dirty="0"/>
              <a:t>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a </a:t>
            </a:r>
            <a:r>
              <a:rPr lang="en-US" dirty="0">
                <a:latin typeface="Times New Roman" panose="02020603050405020304" pitchFamily="18" charset="0"/>
              </a:rPr>
              <a:t>2 × 2</a:t>
            </a:r>
            <a:r>
              <a:rPr lang="en-US" dirty="0"/>
              <a:t> matrix:</a:t>
            </a:r>
            <a:endParaRPr lang="en-US" baseline="30000" dirty="0">
              <a:latin typeface="Times New Roman" panose="02020603050405020304" pitchFamily="18" charset="0"/>
            </a:endParaRPr>
          </a:p>
          <a:p>
            <a:pPr lvl="1"/>
            <a:endParaRPr lang="en-US" dirty="0"/>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a:extLst>
              <a:ext uri="{FF2B5EF4-FFF2-40B4-BE49-F238E27FC236}">
                <a16:creationId xmlns:a16="http://schemas.microsoft.com/office/drawing/2014/main" id="{84901BAC-FB92-4F38-96C4-8D0CF987933E}"/>
              </a:ext>
            </a:extLst>
          </p:cNvPr>
          <p:cNvGraphicFramePr>
            <a:graphicFrameLocks noChangeAspect="1"/>
          </p:cNvGraphicFramePr>
          <p:nvPr>
            <p:extLst>
              <p:ext uri="{D42A27DB-BD31-4B8C-83A1-F6EECF244321}">
                <p14:modId xmlns:p14="http://schemas.microsoft.com/office/powerpoint/2010/main" val="3831167521"/>
              </p:ext>
            </p:extLst>
          </p:nvPr>
        </p:nvGraphicFramePr>
        <p:xfrm>
          <a:off x="457200" y="2048670"/>
          <a:ext cx="4206875" cy="882650"/>
        </p:xfrm>
        <a:graphic>
          <a:graphicData uri="http://schemas.openxmlformats.org/presentationml/2006/ole">
            <mc:AlternateContent xmlns:mc="http://schemas.openxmlformats.org/markup-compatibility/2006">
              <mc:Choice xmlns:v="urn:schemas-microsoft-com:vml" Requires="v">
                <p:oleObj name="Equation" r:id="rId5" imgW="1993680" imgH="419040" progId="Equation.DSMT4">
                  <p:embed/>
                </p:oleObj>
              </mc:Choice>
              <mc:Fallback>
                <p:oleObj name="Equation" r:id="rId5" imgW="1993680" imgH="419040" progId="Equation.DSMT4">
                  <p:embed/>
                  <p:pic>
                    <p:nvPicPr>
                      <p:cNvPr id="9" name="Object 8">
                        <a:extLst>
                          <a:ext uri="{FF2B5EF4-FFF2-40B4-BE49-F238E27FC236}">
                            <a16:creationId xmlns:a16="http://schemas.microsoft.com/office/drawing/2014/main" id="{C152DE24-8A39-462B-BEB8-D9FBDE7F18F4}"/>
                          </a:ext>
                        </a:extLst>
                      </p:cNvPr>
                      <p:cNvPicPr/>
                      <p:nvPr/>
                    </p:nvPicPr>
                    <p:blipFill>
                      <a:blip r:embed="rId6"/>
                      <a:stretch>
                        <a:fillRect/>
                      </a:stretch>
                    </p:blipFill>
                    <p:spPr>
                      <a:xfrm>
                        <a:off x="457200" y="2048670"/>
                        <a:ext cx="4206875" cy="8826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7AC7815-DC5D-4B91-A757-10140FB1D9FF}"/>
              </a:ext>
            </a:extLst>
          </p:cNvPr>
          <p:cNvGraphicFramePr>
            <a:graphicFrameLocks noChangeAspect="1"/>
          </p:cNvGraphicFramePr>
          <p:nvPr>
            <p:extLst>
              <p:ext uri="{D42A27DB-BD31-4B8C-83A1-F6EECF244321}">
                <p14:modId xmlns:p14="http://schemas.microsoft.com/office/powerpoint/2010/main" val="1250534353"/>
              </p:ext>
            </p:extLst>
          </p:nvPr>
        </p:nvGraphicFramePr>
        <p:xfrm>
          <a:off x="4694237" y="2956154"/>
          <a:ext cx="3992563" cy="508000"/>
        </p:xfrm>
        <a:graphic>
          <a:graphicData uri="http://schemas.openxmlformats.org/presentationml/2006/ole">
            <mc:AlternateContent xmlns:mc="http://schemas.openxmlformats.org/markup-compatibility/2006">
              <mc:Choice xmlns:v="urn:schemas-microsoft-com:vml" Requires="v">
                <p:oleObj name="Equation" r:id="rId7" imgW="1892160" imgH="241200" progId="Equation.DSMT4">
                  <p:embed/>
                </p:oleObj>
              </mc:Choice>
              <mc:Fallback>
                <p:oleObj name="Equation" r:id="rId7" imgW="1892160" imgH="241200" progId="Equation.DSMT4">
                  <p:embed/>
                  <p:pic>
                    <p:nvPicPr>
                      <p:cNvPr id="10" name="Object 9">
                        <a:extLst>
                          <a:ext uri="{FF2B5EF4-FFF2-40B4-BE49-F238E27FC236}">
                            <a16:creationId xmlns:a16="http://schemas.microsoft.com/office/drawing/2014/main" id="{84901BAC-FB92-4F38-96C4-8D0CF987933E}"/>
                          </a:ext>
                        </a:extLst>
                      </p:cNvPr>
                      <p:cNvPicPr/>
                      <p:nvPr/>
                    </p:nvPicPr>
                    <p:blipFill>
                      <a:blip r:embed="rId8"/>
                      <a:stretch>
                        <a:fillRect/>
                      </a:stretch>
                    </p:blipFill>
                    <p:spPr>
                      <a:xfrm>
                        <a:off x="4694237" y="2956154"/>
                        <a:ext cx="3992563" cy="5080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2896536-0810-4652-A7FA-F4A9EC2D45CF}"/>
              </a:ext>
            </a:extLst>
          </p:cNvPr>
          <p:cNvGraphicFramePr>
            <a:graphicFrameLocks noChangeAspect="1"/>
          </p:cNvGraphicFramePr>
          <p:nvPr>
            <p:extLst>
              <p:ext uri="{D42A27DB-BD31-4B8C-83A1-F6EECF244321}">
                <p14:modId xmlns:p14="http://schemas.microsoft.com/office/powerpoint/2010/main" val="1818819936"/>
              </p:ext>
            </p:extLst>
          </p:nvPr>
        </p:nvGraphicFramePr>
        <p:xfrm>
          <a:off x="4694237" y="3582166"/>
          <a:ext cx="1635125" cy="454025"/>
        </p:xfrm>
        <a:graphic>
          <a:graphicData uri="http://schemas.openxmlformats.org/presentationml/2006/ole">
            <mc:AlternateContent xmlns:mc="http://schemas.openxmlformats.org/markup-compatibility/2006">
              <mc:Choice xmlns:v="urn:schemas-microsoft-com:vml" Requires="v">
                <p:oleObj name="Equation" r:id="rId9" imgW="774360" imgH="215640" progId="Equation.DSMT4">
                  <p:embed/>
                </p:oleObj>
              </mc:Choice>
              <mc:Fallback>
                <p:oleObj name="Equation" r:id="rId9" imgW="774360" imgH="215640" progId="Equation.DSMT4">
                  <p:embed/>
                  <p:pic>
                    <p:nvPicPr>
                      <p:cNvPr id="11" name="Object 10">
                        <a:extLst>
                          <a:ext uri="{FF2B5EF4-FFF2-40B4-BE49-F238E27FC236}">
                            <a16:creationId xmlns:a16="http://schemas.microsoft.com/office/drawing/2014/main" id="{F7AC7815-DC5D-4B91-A757-10140FB1D9FF}"/>
                          </a:ext>
                        </a:extLst>
                      </p:cNvPr>
                      <p:cNvPicPr/>
                      <p:nvPr/>
                    </p:nvPicPr>
                    <p:blipFill>
                      <a:blip r:embed="rId10"/>
                      <a:stretch>
                        <a:fillRect/>
                      </a:stretch>
                    </p:blipFill>
                    <p:spPr>
                      <a:xfrm>
                        <a:off x="4694237" y="3582166"/>
                        <a:ext cx="1635125" cy="4540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6AFCE1A-7574-48A4-A233-8AD6459D2354}"/>
              </a:ext>
            </a:extLst>
          </p:cNvPr>
          <p:cNvGraphicFramePr>
            <a:graphicFrameLocks noChangeAspect="1"/>
          </p:cNvGraphicFramePr>
          <p:nvPr>
            <p:extLst>
              <p:ext uri="{D42A27DB-BD31-4B8C-83A1-F6EECF244321}">
                <p14:modId xmlns:p14="http://schemas.microsoft.com/office/powerpoint/2010/main" val="2803332072"/>
              </p:ext>
            </p:extLst>
          </p:nvPr>
        </p:nvGraphicFramePr>
        <p:xfrm>
          <a:off x="6817790" y="3557804"/>
          <a:ext cx="1044575" cy="454025"/>
        </p:xfrm>
        <a:graphic>
          <a:graphicData uri="http://schemas.openxmlformats.org/presentationml/2006/ole">
            <mc:AlternateContent xmlns:mc="http://schemas.openxmlformats.org/markup-compatibility/2006">
              <mc:Choice xmlns:v="urn:schemas-microsoft-com:vml" Requires="v">
                <p:oleObj name="Equation" r:id="rId11" imgW="495000" imgH="215640" progId="Equation.DSMT4">
                  <p:embed/>
                </p:oleObj>
              </mc:Choice>
              <mc:Fallback>
                <p:oleObj name="Equation" r:id="rId11" imgW="495000" imgH="215640" progId="Equation.DSMT4">
                  <p:embed/>
                  <p:pic>
                    <p:nvPicPr>
                      <p:cNvPr id="12" name="Object 11">
                        <a:extLst>
                          <a:ext uri="{FF2B5EF4-FFF2-40B4-BE49-F238E27FC236}">
                            <a16:creationId xmlns:a16="http://schemas.microsoft.com/office/drawing/2014/main" id="{42896536-0810-4652-A7FA-F4A9EC2D45CF}"/>
                          </a:ext>
                        </a:extLst>
                      </p:cNvPr>
                      <p:cNvPicPr/>
                      <p:nvPr/>
                    </p:nvPicPr>
                    <p:blipFill>
                      <a:blip r:embed="rId12"/>
                      <a:stretch>
                        <a:fillRect/>
                      </a:stretch>
                    </p:blipFill>
                    <p:spPr>
                      <a:xfrm>
                        <a:off x="6817790" y="3557804"/>
                        <a:ext cx="1044575" cy="4540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4EE18CF-EF38-432D-993C-08C91F92EC6A}"/>
              </a:ext>
            </a:extLst>
          </p:cNvPr>
          <p:cNvGraphicFramePr>
            <a:graphicFrameLocks noChangeAspect="1"/>
          </p:cNvGraphicFramePr>
          <p:nvPr>
            <p:extLst>
              <p:ext uri="{D42A27DB-BD31-4B8C-83A1-F6EECF244321}">
                <p14:modId xmlns:p14="http://schemas.microsoft.com/office/powerpoint/2010/main" val="1416382222"/>
              </p:ext>
            </p:extLst>
          </p:nvPr>
        </p:nvGraphicFramePr>
        <p:xfrm>
          <a:off x="1137772" y="4353935"/>
          <a:ext cx="3054350" cy="881062"/>
        </p:xfrm>
        <a:graphic>
          <a:graphicData uri="http://schemas.openxmlformats.org/presentationml/2006/ole">
            <mc:AlternateContent xmlns:mc="http://schemas.openxmlformats.org/markup-compatibility/2006">
              <mc:Choice xmlns:v="urn:schemas-microsoft-com:vml" Requires="v">
                <p:oleObj name="Equation" r:id="rId13" imgW="1447560" imgH="419040" progId="Equation.DSMT4">
                  <p:embed/>
                </p:oleObj>
              </mc:Choice>
              <mc:Fallback>
                <p:oleObj name="Equation" r:id="rId13" imgW="1447560" imgH="419040" progId="Equation.DSMT4">
                  <p:embed/>
                  <p:pic>
                    <p:nvPicPr>
                      <p:cNvPr id="13" name="Object 12">
                        <a:extLst>
                          <a:ext uri="{FF2B5EF4-FFF2-40B4-BE49-F238E27FC236}">
                            <a16:creationId xmlns:a16="http://schemas.microsoft.com/office/drawing/2014/main" id="{F6AFCE1A-7574-48A4-A233-8AD6459D2354}"/>
                          </a:ext>
                        </a:extLst>
                      </p:cNvPr>
                      <p:cNvPicPr/>
                      <p:nvPr/>
                    </p:nvPicPr>
                    <p:blipFill>
                      <a:blip r:embed="rId14"/>
                      <a:stretch>
                        <a:fillRect/>
                      </a:stretch>
                    </p:blipFill>
                    <p:spPr>
                      <a:xfrm>
                        <a:off x="1137772" y="4353935"/>
                        <a:ext cx="3054350" cy="88106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9824974-78C9-41C0-AD0A-756EF08A7129}"/>
              </a:ext>
            </a:extLst>
          </p:cNvPr>
          <p:cNvGraphicFramePr>
            <a:graphicFrameLocks noChangeAspect="1"/>
          </p:cNvGraphicFramePr>
          <p:nvPr>
            <p:extLst>
              <p:ext uri="{D42A27DB-BD31-4B8C-83A1-F6EECF244321}">
                <p14:modId xmlns:p14="http://schemas.microsoft.com/office/powerpoint/2010/main" val="2789341020"/>
              </p:ext>
            </p:extLst>
          </p:nvPr>
        </p:nvGraphicFramePr>
        <p:xfrm>
          <a:off x="4298683" y="4362182"/>
          <a:ext cx="3403600" cy="1014412"/>
        </p:xfrm>
        <a:graphic>
          <a:graphicData uri="http://schemas.openxmlformats.org/presentationml/2006/ole">
            <mc:AlternateContent xmlns:mc="http://schemas.openxmlformats.org/markup-compatibility/2006">
              <mc:Choice xmlns:v="urn:schemas-microsoft-com:vml" Requires="v">
                <p:oleObj name="Equation" r:id="rId15" imgW="1612800" imgH="482400" progId="Equation.DSMT4">
                  <p:embed/>
                </p:oleObj>
              </mc:Choice>
              <mc:Fallback>
                <p:oleObj name="Equation" r:id="rId15" imgW="1612800" imgH="482400" progId="Equation.DSMT4">
                  <p:embed/>
                  <p:pic>
                    <p:nvPicPr>
                      <p:cNvPr id="14" name="Object 13">
                        <a:extLst>
                          <a:ext uri="{FF2B5EF4-FFF2-40B4-BE49-F238E27FC236}">
                            <a16:creationId xmlns:a16="http://schemas.microsoft.com/office/drawing/2014/main" id="{B4EE18CF-EF38-432D-993C-08C91F92EC6A}"/>
                          </a:ext>
                        </a:extLst>
                      </p:cNvPr>
                      <p:cNvPicPr/>
                      <p:nvPr/>
                    </p:nvPicPr>
                    <p:blipFill>
                      <a:blip r:embed="rId16"/>
                      <a:stretch>
                        <a:fillRect/>
                      </a:stretch>
                    </p:blipFill>
                    <p:spPr>
                      <a:xfrm>
                        <a:off x="4298683" y="4362182"/>
                        <a:ext cx="3403600" cy="101441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0C0BAA0D-22AF-465D-883C-8A4F173452D5}"/>
              </a:ext>
            </a:extLst>
          </p:cNvPr>
          <p:cNvGraphicFramePr>
            <a:graphicFrameLocks noChangeAspect="1"/>
          </p:cNvGraphicFramePr>
          <p:nvPr>
            <p:extLst>
              <p:ext uri="{D42A27DB-BD31-4B8C-83A1-F6EECF244321}">
                <p14:modId xmlns:p14="http://schemas.microsoft.com/office/powerpoint/2010/main" val="245992985"/>
              </p:ext>
            </p:extLst>
          </p:nvPr>
        </p:nvGraphicFramePr>
        <p:xfrm>
          <a:off x="4298683" y="5376594"/>
          <a:ext cx="1957387" cy="614363"/>
        </p:xfrm>
        <a:graphic>
          <a:graphicData uri="http://schemas.openxmlformats.org/presentationml/2006/ole">
            <mc:AlternateContent xmlns:mc="http://schemas.openxmlformats.org/markup-compatibility/2006">
              <mc:Choice xmlns:v="urn:schemas-microsoft-com:vml" Requires="v">
                <p:oleObj name="Equation" r:id="rId17" imgW="927000" imgH="291960" progId="Equation.DSMT4">
                  <p:embed/>
                </p:oleObj>
              </mc:Choice>
              <mc:Fallback>
                <p:oleObj name="Equation" r:id="rId17" imgW="927000" imgH="291960" progId="Equation.DSMT4">
                  <p:embed/>
                  <p:pic>
                    <p:nvPicPr>
                      <p:cNvPr id="15" name="Object 14">
                        <a:extLst>
                          <a:ext uri="{FF2B5EF4-FFF2-40B4-BE49-F238E27FC236}">
                            <a16:creationId xmlns:a16="http://schemas.microsoft.com/office/drawing/2014/main" id="{39824974-78C9-41C0-AD0A-756EF08A7129}"/>
                          </a:ext>
                        </a:extLst>
                      </p:cNvPr>
                      <p:cNvPicPr/>
                      <p:nvPr/>
                    </p:nvPicPr>
                    <p:blipFill>
                      <a:blip r:embed="rId18"/>
                      <a:stretch>
                        <a:fillRect/>
                      </a:stretch>
                    </p:blipFill>
                    <p:spPr>
                      <a:xfrm>
                        <a:off x="4298683" y="5376594"/>
                        <a:ext cx="1957387" cy="61436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F85FD7E8-4D51-4073-A554-D9971564947C}"/>
              </a:ext>
            </a:extLst>
          </p:cNvPr>
          <p:cNvGraphicFramePr>
            <a:graphicFrameLocks noChangeAspect="1"/>
          </p:cNvGraphicFramePr>
          <p:nvPr>
            <p:extLst>
              <p:ext uri="{D42A27DB-BD31-4B8C-83A1-F6EECF244321}">
                <p14:modId xmlns:p14="http://schemas.microsoft.com/office/powerpoint/2010/main" val="150341625"/>
              </p:ext>
            </p:extLst>
          </p:nvPr>
        </p:nvGraphicFramePr>
        <p:xfrm>
          <a:off x="4664075" y="2221680"/>
          <a:ext cx="3162300" cy="508000"/>
        </p:xfrm>
        <a:graphic>
          <a:graphicData uri="http://schemas.openxmlformats.org/presentationml/2006/ole">
            <mc:AlternateContent xmlns:mc="http://schemas.openxmlformats.org/markup-compatibility/2006">
              <mc:Choice xmlns:v="urn:schemas-microsoft-com:vml" Requires="v">
                <p:oleObj name="Equation" r:id="rId19" imgW="1498320" imgH="241200" progId="Equation.DSMT4">
                  <p:embed/>
                </p:oleObj>
              </mc:Choice>
              <mc:Fallback>
                <p:oleObj name="Equation" r:id="rId19" imgW="1498320" imgH="241200" progId="Equation.DSMT4">
                  <p:embed/>
                  <p:pic>
                    <p:nvPicPr>
                      <p:cNvPr id="10" name="Object 9">
                        <a:extLst>
                          <a:ext uri="{FF2B5EF4-FFF2-40B4-BE49-F238E27FC236}">
                            <a16:creationId xmlns:a16="http://schemas.microsoft.com/office/drawing/2014/main" id="{84901BAC-FB92-4F38-96C4-8D0CF987933E}"/>
                          </a:ext>
                        </a:extLst>
                      </p:cNvPr>
                      <p:cNvPicPr/>
                      <p:nvPr/>
                    </p:nvPicPr>
                    <p:blipFill>
                      <a:blip r:embed="rId20"/>
                      <a:stretch>
                        <a:fillRect/>
                      </a:stretch>
                    </p:blipFill>
                    <p:spPr>
                      <a:xfrm>
                        <a:off x="4664075" y="2221680"/>
                        <a:ext cx="3162300" cy="508000"/>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912E0DD6-E0B0-4F81-AAE2-ED0271406AED}"/>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25860858"/>
      </p:ext>
    </p:extLst>
  </p:cSld>
  <p:clrMapOvr>
    <a:masterClrMapping/>
  </p:clrMapOvr>
  <mc:AlternateContent xmlns:mc="http://schemas.openxmlformats.org/markup-compatibility/2006">
    <mc:Choice xmlns:p14="http://schemas.microsoft.com/office/powerpoint/2010/main" Requires="p14">
      <p:transition spd="slow" p14:dur="2000" advTm="102978"/>
    </mc:Choice>
    <mc:Fallback>
      <p:transition spd="slow" advTm="102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a:t>
            </a:r>
            <a:r>
              <a:rPr lang="en-US" dirty="0">
                <a:latin typeface="Times New Roman" panose="02020603050405020304" pitchFamily="18" charset="0"/>
              </a:rPr>
              <a:t>2 × 2 </a:t>
            </a:r>
            <a:r>
              <a:rPr lang="en-US" dirty="0"/>
              <a:t>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consider</a:t>
            </a:r>
            <a:endParaRPr lang="en-US" baseline="30000" dirty="0">
              <a:latin typeface="Times New Roman" panose="02020603050405020304" pitchFamily="18" charset="0"/>
            </a:endParaRPr>
          </a:p>
          <a:p>
            <a:pPr lvl="1"/>
            <a:endParaRPr lang="en-US" dirty="0"/>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0" name="Object 9">
            <a:extLst>
              <a:ext uri="{FF2B5EF4-FFF2-40B4-BE49-F238E27FC236}">
                <a16:creationId xmlns:a16="http://schemas.microsoft.com/office/drawing/2014/main" id="{84901BAC-FB92-4F38-96C4-8D0CF987933E}"/>
              </a:ext>
            </a:extLst>
          </p:cNvPr>
          <p:cNvGraphicFramePr>
            <a:graphicFrameLocks noChangeAspect="1"/>
          </p:cNvGraphicFramePr>
          <p:nvPr>
            <p:extLst>
              <p:ext uri="{D42A27DB-BD31-4B8C-83A1-F6EECF244321}">
                <p14:modId xmlns:p14="http://schemas.microsoft.com/office/powerpoint/2010/main" val="1660510530"/>
              </p:ext>
            </p:extLst>
          </p:nvPr>
        </p:nvGraphicFramePr>
        <p:xfrm>
          <a:off x="3741738" y="2078038"/>
          <a:ext cx="1339850" cy="828675"/>
        </p:xfrm>
        <a:graphic>
          <a:graphicData uri="http://schemas.openxmlformats.org/presentationml/2006/ole">
            <mc:AlternateContent xmlns:mc="http://schemas.openxmlformats.org/markup-compatibility/2006">
              <mc:Choice xmlns:v="urn:schemas-microsoft-com:vml" Requires="v">
                <p:oleObj name="Equation" r:id="rId5" imgW="634680" imgH="393480" progId="Equation.DSMT4">
                  <p:embed/>
                </p:oleObj>
              </mc:Choice>
              <mc:Fallback>
                <p:oleObj name="Equation" r:id="rId5" imgW="634680" imgH="393480" progId="Equation.DSMT4">
                  <p:embed/>
                  <p:pic>
                    <p:nvPicPr>
                      <p:cNvPr id="10" name="Object 9">
                        <a:extLst>
                          <a:ext uri="{FF2B5EF4-FFF2-40B4-BE49-F238E27FC236}">
                            <a16:creationId xmlns:a16="http://schemas.microsoft.com/office/drawing/2014/main" id="{84901BAC-FB92-4F38-96C4-8D0CF987933E}"/>
                          </a:ext>
                        </a:extLst>
                      </p:cNvPr>
                      <p:cNvPicPr/>
                      <p:nvPr/>
                    </p:nvPicPr>
                    <p:blipFill>
                      <a:blip r:embed="rId6"/>
                      <a:stretch>
                        <a:fillRect/>
                      </a:stretch>
                    </p:blipFill>
                    <p:spPr>
                      <a:xfrm>
                        <a:off x="3741738" y="2078038"/>
                        <a:ext cx="1339850" cy="8286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9824974-78C9-41C0-AD0A-756EF08A7129}"/>
              </a:ext>
            </a:extLst>
          </p:cNvPr>
          <p:cNvGraphicFramePr>
            <a:graphicFrameLocks noChangeAspect="1"/>
          </p:cNvGraphicFramePr>
          <p:nvPr>
            <p:extLst>
              <p:ext uri="{D42A27DB-BD31-4B8C-83A1-F6EECF244321}">
                <p14:modId xmlns:p14="http://schemas.microsoft.com/office/powerpoint/2010/main" val="774806430"/>
              </p:ext>
            </p:extLst>
          </p:nvPr>
        </p:nvGraphicFramePr>
        <p:xfrm>
          <a:off x="2599946" y="4476750"/>
          <a:ext cx="2119313" cy="454025"/>
        </p:xfrm>
        <a:graphic>
          <a:graphicData uri="http://schemas.openxmlformats.org/presentationml/2006/ole">
            <mc:AlternateContent xmlns:mc="http://schemas.openxmlformats.org/markup-compatibility/2006">
              <mc:Choice xmlns:v="urn:schemas-microsoft-com:vml" Requires="v">
                <p:oleObj name="Equation" r:id="rId7" imgW="1002960" imgH="215640" progId="Equation.DSMT4">
                  <p:embed/>
                </p:oleObj>
              </mc:Choice>
              <mc:Fallback>
                <p:oleObj name="Equation" r:id="rId7" imgW="1002960" imgH="215640" progId="Equation.DSMT4">
                  <p:embed/>
                  <p:pic>
                    <p:nvPicPr>
                      <p:cNvPr id="15" name="Object 14">
                        <a:extLst>
                          <a:ext uri="{FF2B5EF4-FFF2-40B4-BE49-F238E27FC236}">
                            <a16:creationId xmlns:a16="http://schemas.microsoft.com/office/drawing/2014/main" id="{39824974-78C9-41C0-AD0A-756EF08A7129}"/>
                          </a:ext>
                        </a:extLst>
                      </p:cNvPr>
                      <p:cNvPicPr/>
                      <p:nvPr/>
                    </p:nvPicPr>
                    <p:blipFill>
                      <a:blip r:embed="rId8"/>
                      <a:stretch>
                        <a:fillRect/>
                      </a:stretch>
                    </p:blipFill>
                    <p:spPr>
                      <a:xfrm>
                        <a:off x="2599946" y="4476750"/>
                        <a:ext cx="2119313" cy="4540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75721DC-F538-4659-82E8-4AAB81A9F35B}"/>
              </a:ext>
            </a:extLst>
          </p:cNvPr>
          <p:cNvGraphicFramePr>
            <a:graphicFrameLocks noChangeAspect="1"/>
          </p:cNvGraphicFramePr>
          <p:nvPr>
            <p:extLst>
              <p:ext uri="{D42A27DB-BD31-4B8C-83A1-F6EECF244321}">
                <p14:modId xmlns:p14="http://schemas.microsoft.com/office/powerpoint/2010/main" val="2260796865"/>
              </p:ext>
            </p:extLst>
          </p:nvPr>
        </p:nvGraphicFramePr>
        <p:xfrm>
          <a:off x="2276476" y="3227213"/>
          <a:ext cx="1204912" cy="454025"/>
        </p:xfrm>
        <a:graphic>
          <a:graphicData uri="http://schemas.openxmlformats.org/presentationml/2006/ole">
            <mc:AlternateContent xmlns:mc="http://schemas.openxmlformats.org/markup-compatibility/2006">
              <mc:Choice xmlns:v="urn:schemas-microsoft-com:vml" Requires="v">
                <p:oleObj name="Equation" r:id="rId9" imgW="571320" imgH="215640" progId="Equation.DSMT4">
                  <p:embed/>
                </p:oleObj>
              </mc:Choice>
              <mc:Fallback>
                <p:oleObj name="Equation" r:id="rId9" imgW="571320" imgH="215640" progId="Equation.DSMT4">
                  <p:embed/>
                  <p:pic>
                    <p:nvPicPr>
                      <p:cNvPr id="15" name="Object 14">
                        <a:extLst>
                          <a:ext uri="{FF2B5EF4-FFF2-40B4-BE49-F238E27FC236}">
                            <a16:creationId xmlns:a16="http://schemas.microsoft.com/office/drawing/2014/main" id="{39824974-78C9-41C0-AD0A-756EF08A7129}"/>
                          </a:ext>
                        </a:extLst>
                      </p:cNvPr>
                      <p:cNvPicPr/>
                      <p:nvPr/>
                    </p:nvPicPr>
                    <p:blipFill>
                      <a:blip r:embed="rId10"/>
                      <a:stretch>
                        <a:fillRect/>
                      </a:stretch>
                    </p:blipFill>
                    <p:spPr>
                      <a:xfrm>
                        <a:off x="2276476" y="3227213"/>
                        <a:ext cx="1204912" cy="4540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E242497-DBB4-4263-8B9B-E5074DD07397}"/>
              </a:ext>
            </a:extLst>
          </p:cNvPr>
          <p:cNvGraphicFramePr>
            <a:graphicFrameLocks noChangeAspect="1"/>
          </p:cNvGraphicFramePr>
          <p:nvPr>
            <p:extLst>
              <p:ext uri="{D42A27DB-BD31-4B8C-83A1-F6EECF244321}">
                <p14:modId xmlns:p14="http://schemas.microsoft.com/office/powerpoint/2010/main" val="2386504192"/>
              </p:ext>
            </p:extLst>
          </p:nvPr>
        </p:nvGraphicFramePr>
        <p:xfrm>
          <a:off x="2168525" y="3829050"/>
          <a:ext cx="1204913" cy="454025"/>
        </p:xfrm>
        <a:graphic>
          <a:graphicData uri="http://schemas.openxmlformats.org/presentationml/2006/ole">
            <mc:AlternateContent xmlns:mc="http://schemas.openxmlformats.org/markup-compatibility/2006">
              <mc:Choice xmlns:v="urn:schemas-microsoft-com:vml" Requires="v">
                <p:oleObj name="Equation" r:id="rId11" imgW="571320" imgH="215640" progId="Equation.DSMT4">
                  <p:embed/>
                </p:oleObj>
              </mc:Choice>
              <mc:Fallback>
                <p:oleObj name="Equation" r:id="rId11" imgW="571320" imgH="215640" progId="Equation.DSMT4">
                  <p:embed/>
                  <p:pic>
                    <p:nvPicPr>
                      <p:cNvPr id="16" name="Object 15">
                        <a:extLst>
                          <a:ext uri="{FF2B5EF4-FFF2-40B4-BE49-F238E27FC236}">
                            <a16:creationId xmlns:a16="http://schemas.microsoft.com/office/drawing/2014/main" id="{575721DC-F538-4659-82E8-4AAB81A9F35B}"/>
                          </a:ext>
                        </a:extLst>
                      </p:cNvPr>
                      <p:cNvPicPr/>
                      <p:nvPr/>
                    </p:nvPicPr>
                    <p:blipFill>
                      <a:blip r:embed="rId12"/>
                      <a:stretch>
                        <a:fillRect/>
                      </a:stretch>
                    </p:blipFill>
                    <p:spPr>
                      <a:xfrm>
                        <a:off x="2168525" y="3829050"/>
                        <a:ext cx="1204913" cy="4540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5069F76-41E1-42C8-BC8E-D0190998402F}"/>
              </a:ext>
            </a:extLst>
          </p:cNvPr>
          <p:cNvGraphicFramePr>
            <a:graphicFrameLocks noChangeAspect="1"/>
          </p:cNvGraphicFramePr>
          <p:nvPr>
            <p:extLst>
              <p:ext uri="{D42A27DB-BD31-4B8C-83A1-F6EECF244321}">
                <p14:modId xmlns:p14="http://schemas.microsoft.com/office/powerpoint/2010/main" val="865577512"/>
              </p:ext>
            </p:extLst>
          </p:nvPr>
        </p:nvGraphicFramePr>
        <p:xfrm>
          <a:off x="3633788" y="3051175"/>
          <a:ext cx="1366837" cy="747713"/>
        </p:xfrm>
        <a:graphic>
          <a:graphicData uri="http://schemas.openxmlformats.org/presentationml/2006/ole">
            <mc:AlternateContent xmlns:mc="http://schemas.openxmlformats.org/markup-compatibility/2006">
              <mc:Choice xmlns:v="urn:schemas-microsoft-com:vml" Requires="v">
                <p:oleObj name="Equation" r:id="rId13" imgW="647640" imgH="355320" progId="Equation.DSMT4">
                  <p:embed/>
                </p:oleObj>
              </mc:Choice>
              <mc:Fallback>
                <p:oleObj name="Equation" r:id="rId13" imgW="647640" imgH="355320" progId="Equation.DSMT4">
                  <p:embed/>
                  <p:pic>
                    <p:nvPicPr>
                      <p:cNvPr id="16" name="Object 15">
                        <a:extLst>
                          <a:ext uri="{FF2B5EF4-FFF2-40B4-BE49-F238E27FC236}">
                            <a16:creationId xmlns:a16="http://schemas.microsoft.com/office/drawing/2014/main" id="{575721DC-F538-4659-82E8-4AAB81A9F35B}"/>
                          </a:ext>
                        </a:extLst>
                      </p:cNvPr>
                      <p:cNvPicPr/>
                      <p:nvPr/>
                    </p:nvPicPr>
                    <p:blipFill>
                      <a:blip r:embed="rId14"/>
                      <a:stretch>
                        <a:fillRect/>
                      </a:stretch>
                    </p:blipFill>
                    <p:spPr>
                      <a:xfrm>
                        <a:off x="3633788" y="3051175"/>
                        <a:ext cx="1366837" cy="7477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06794CFD-E7FD-4FAB-B493-7517DA314A99}"/>
              </a:ext>
            </a:extLst>
          </p:cNvPr>
          <p:cNvGraphicFramePr>
            <a:graphicFrameLocks noChangeAspect="1"/>
          </p:cNvGraphicFramePr>
          <p:nvPr>
            <p:extLst>
              <p:ext uri="{D42A27DB-BD31-4B8C-83A1-F6EECF244321}">
                <p14:modId xmlns:p14="http://schemas.microsoft.com/office/powerpoint/2010/main" val="3372375998"/>
              </p:ext>
            </p:extLst>
          </p:nvPr>
        </p:nvGraphicFramePr>
        <p:xfrm>
          <a:off x="3223746" y="4963545"/>
          <a:ext cx="1154113" cy="400050"/>
        </p:xfrm>
        <a:graphic>
          <a:graphicData uri="http://schemas.openxmlformats.org/presentationml/2006/ole">
            <mc:AlternateContent xmlns:mc="http://schemas.openxmlformats.org/markup-compatibility/2006">
              <mc:Choice xmlns:v="urn:schemas-microsoft-com:vml" Requires="v">
                <p:oleObj name="Equation" r:id="rId15" imgW="545760" imgH="190440" progId="Equation.DSMT4">
                  <p:embed/>
                </p:oleObj>
              </mc:Choice>
              <mc:Fallback>
                <p:oleObj name="Equation" r:id="rId15" imgW="545760" imgH="190440" progId="Equation.DSMT4">
                  <p:embed/>
                  <p:pic>
                    <p:nvPicPr>
                      <p:cNvPr id="15" name="Object 14">
                        <a:extLst>
                          <a:ext uri="{FF2B5EF4-FFF2-40B4-BE49-F238E27FC236}">
                            <a16:creationId xmlns:a16="http://schemas.microsoft.com/office/drawing/2014/main" id="{39824974-78C9-41C0-AD0A-756EF08A7129}"/>
                          </a:ext>
                        </a:extLst>
                      </p:cNvPr>
                      <p:cNvPicPr/>
                      <p:nvPr/>
                    </p:nvPicPr>
                    <p:blipFill>
                      <a:blip r:embed="rId16"/>
                      <a:stretch>
                        <a:fillRect/>
                      </a:stretch>
                    </p:blipFill>
                    <p:spPr>
                      <a:xfrm>
                        <a:off x="3223746" y="4963545"/>
                        <a:ext cx="1154113" cy="40005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63295057-C726-4197-A245-A4FBAE8341F0}"/>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4674152"/>
      </p:ext>
    </p:extLst>
  </p:cSld>
  <p:clrMapOvr>
    <a:masterClrMapping/>
  </p:clrMapOvr>
  <mc:AlternateContent xmlns:mc="http://schemas.openxmlformats.org/markup-compatibility/2006">
    <mc:Choice xmlns:p14="http://schemas.microsoft.com/office/powerpoint/2010/main" Requires="p14">
      <p:transition spd="slow" p14:dur="2000" advTm="30152"/>
    </mc:Choice>
    <mc:Fallback>
      <p:transition spd="slow" advTm="3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a:t>
            </a:r>
            <a:r>
              <a:rPr lang="en-US" dirty="0">
                <a:latin typeface="Times New Roman" panose="02020603050405020304" pitchFamily="18" charset="0"/>
              </a:rPr>
              <a:t>2 × 2 </a:t>
            </a:r>
            <a:r>
              <a:rPr lang="en-US" dirty="0"/>
              <a:t>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consider</a:t>
            </a:r>
            <a:endParaRPr lang="en-US" baseline="30000" dirty="0">
              <a:latin typeface="Times New Roman" panose="02020603050405020304" pitchFamily="18" charset="0"/>
            </a:endParaRPr>
          </a:p>
          <a:p>
            <a:pPr lvl="1"/>
            <a:endParaRPr lang="en-US" dirty="0"/>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0" name="Object 9">
            <a:extLst>
              <a:ext uri="{FF2B5EF4-FFF2-40B4-BE49-F238E27FC236}">
                <a16:creationId xmlns:a16="http://schemas.microsoft.com/office/drawing/2014/main" id="{84901BAC-FB92-4F38-96C4-8D0CF987933E}"/>
              </a:ext>
            </a:extLst>
          </p:cNvPr>
          <p:cNvGraphicFramePr>
            <a:graphicFrameLocks noChangeAspect="1"/>
          </p:cNvGraphicFramePr>
          <p:nvPr>
            <p:extLst>
              <p:ext uri="{D42A27DB-BD31-4B8C-83A1-F6EECF244321}">
                <p14:modId xmlns:p14="http://schemas.microsoft.com/office/powerpoint/2010/main" val="2064036190"/>
              </p:ext>
            </p:extLst>
          </p:nvPr>
        </p:nvGraphicFramePr>
        <p:xfrm>
          <a:off x="3092450" y="2046288"/>
          <a:ext cx="2036763" cy="828675"/>
        </p:xfrm>
        <a:graphic>
          <a:graphicData uri="http://schemas.openxmlformats.org/presentationml/2006/ole">
            <mc:AlternateContent xmlns:mc="http://schemas.openxmlformats.org/markup-compatibility/2006">
              <mc:Choice xmlns:v="urn:schemas-microsoft-com:vml" Requires="v">
                <p:oleObj name="Equation" r:id="rId5" imgW="965160" imgH="393480" progId="Equation.DSMT4">
                  <p:embed/>
                </p:oleObj>
              </mc:Choice>
              <mc:Fallback>
                <p:oleObj name="Equation" r:id="rId5" imgW="965160" imgH="393480" progId="Equation.DSMT4">
                  <p:embed/>
                  <p:pic>
                    <p:nvPicPr>
                      <p:cNvPr id="10" name="Object 9">
                        <a:extLst>
                          <a:ext uri="{FF2B5EF4-FFF2-40B4-BE49-F238E27FC236}">
                            <a16:creationId xmlns:a16="http://schemas.microsoft.com/office/drawing/2014/main" id="{84901BAC-FB92-4F38-96C4-8D0CF987933E}"/>
                          </a:ext>
                        </a:extLst>
                      </p:cNvPr>
                      <p:cNvPicPr/>
                      <p:nvPr/>
                    </p:nvPicPr>
                    <p:blipFill>
                      <a:blip r:embed="rId6"/>
                      <a:stretch>
                        <a:fillRect/>
                      </a:stretch>
                    </p:blipFill>
                    <p:spPr>
                      <a:xfrm>
                        <a:off x="3092450" y="2046288"/>
                        <a:ext cx="2036763" cy="8286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9824974-78C9-41C0-AD0A-756EF08A7129}"/>
              </a:ext>
            </a:extLst>
          </p:cNvPr>
          <p:cNvGraphicFramePr>
            <a:graphicFrameLocks noChangeAspect="1"/>
          </p:cNvGraphicFramePr>
          <p:nvPr>
            <p:extLst>
              <p:ext uri="{D42A27DB-BD31-4B8C-83A1-F6EECF244321}">
                <p14:modId xmlns:p14="http://schemas.microsoft.com/office/powerpoint/2010/main" val="3170398564"/>
              </p:ext>
            </p:extLst>
          </p:nvPr>
        </p:nvGraphicFramePr>
        <p:xfrm>
          <a:off x="2283553" y="4476750"/>
          <a:ext cx="2974975" cy="454025"/>
        </p:xfrm>
        <a:graphic>
          <a:graphicData uri="http://schemas.openxmlformats.org/presentationml/2006/ole">
            <mc:AlternateContent xmlns:mc="http://schemas.openxmlformats.org/markup-compatibility/2006">
              <mc:Choice xmlns:v="urn:schemas-microsoft-com:vml" Requires="v">
                <p:oleObj name="Equation" r:id="rId7" imgW="1409400" imgH="215640" progId="Equation.DSMT4">
                  <p:embed/>
                </p:oleObj>
              </mc:Choice>
              <mc:Fallback>
                <p:oleObj name="Equation" r:id="rId7" imgW="1409400" imgH="215640" progId="Equation.DSMT4">
                  <p:embed/>
                  <p:pic>
                    <p:nvPicPr>
                      <p:cNvPr id="15" name="Object 14">
                        <a:extLst>
                          <a:ext uri="{FF2B5EF4-FFF2-40B4-BE49-F238E27FC236}">
                            <a16:creationId xmlns:a16="http://schemas.microsoft.com/office/drawing/2014/main" id="{39824974-78C9-41C0-AD0A-756EF08A7129}"/>
                          </a:ext>
                        </a:extLst>
                      </p:cNvPr>
                      <p:cNvPicPr/>
                      <p:nvPr/>
                    </p:nvPicPr>
                    <p:blipFill>
                      <a:blip r:embed="rId8"/>
                      <a:stretch>
                        <a:fillRect/>
                      </a:stretch>
                    </p:blipFill>
                    <p:spPr>
                      <a:xfrm>
                        <a:off x="2283553" y="4476750"/>
                        <a:ext cx="2974975" cy="4540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75721DC-F538-4659-82E8-4AAB81A9F35B}"/>
              </a:ext>
            </a:extLst>
          </p:cNvPr>
          <p:cNvGraphicFramePr>
            <a:graphicFrameLocks noChangeAspect="1"/>
          </p:cNvGraphicFramePr>
          <p:nvPr>
            <p:extLst>
              <p:ext uri="{D42A27DB-BD31-4B8C-83A1-F6EECF244321}">
                <p14:modId xmlns:p14="http://schemas.microsoft.com/office/powerpoint/2010/main" val="1218266934"/>
              </p:ext>
            </p:extLst>
          </p:nvPr>
        </p:nvGraphicFramePr>
        <p:xfrm>
          <a:off x="2144713" y="3227388"/>
          <a:ext cx="1471612" cy="454025"/>
        </p:xfrm>
        <a:graphic>
          <a:graphicData uri="http://schemas.openxmlformats.org/presentationml/2006/ole">
            <mc:AlternateContent xmlns:mc="http://schemas.openxmlformats.org/markup-compatibility/2006">
              <mc:Choice xmlns:v="urn:schemas-microsoft-com:vml" Requires="v">
                <p:oleObj name="Equation" r:id="rId9" imgW="698400" imgH="215640" progId="Equation.DSMT4">
                  <p:embed/>
                </p:oleObj>
              </mc:Choice>
              <mc:Fallback>
                <p:oleObj name="Equation" r:id="rId9" imgW="698400" imgH="215640" progId="Equation.DSMT4">
                  <p:embed/>
                  <p:pic>
                    <p:nvPicPr>
                      <p:cNvPr id="16" name="Object 15">
                        <a:extLst>
                          <a:ext uri="{FF2B5EF4-FFF2-40B4-BE49-F238E27FC236}">
                            <a16:creationId xmlns:a16="http://schemas.microsoft.com/office/drawing/2014/main" id="{575721DC-F538-4659-82E8-4AAB81A9F35B}"/>
                          </a:ext>
                        </a:extLst>
                      </p:cNvPr>
                      <p:cNvPicPr/>
                      <p:nvPr/>
                    </p:nvPicPr>
                    <p:blipFill>
                      <a:blip r:embed="rId10"/>
                      <a:stretch>
                        <a:fillRect/>
                      </a:stretch>
                    </p:blipFill>
                    <p:spPr>
                      <a:xfrm>
                        <a:off x="2144713" y="3227388"/>
                        <a:ext cx="1471612" cy="4540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E242497-DBB4-4263-8B9B-E5074DD07397}"/>
              </a:ext>
            </a:extLst>
          </p:cNvPr>
          <p:cNvGraphicFramePr>
            <a:graphicFrameLocks noChangeAspect="1"/>
          </p:cNvGraphicFramePr>
          <p:nvPr>
            <p:extLst>
              <p:ext uri="{D42A27DB-BD31-4B8C-83A1-F6EECF244321}">
                <p14:modId xmlns:p14="http://schemas.microsoft.com/office/powerpoint/2010/main" val="2175200112"/>
              </p:ext>
            </p:extLst>
          </p:nvPr>
        </p:nvGraphicFramePr>
        <p:xfrm>
          <a:off x="1968500" y="3829050"/>
          <a:ext cx="1606550" cy="454025"/>
        </p:xfrm>
        <a:graphic>
          <a:graphicData uri="http://schemas.openxmlformats.org/presentationml/2006/ole">
            <mc:AlternateContent xmlns:mc="http://schemas.openxmlformats.org/markup-compatibility/2006">
              <mc:Choice xmlns:v="urn:schemas-microsoft-com:vml" Requires="v">
                <p:oleObj name="Equation" r:id="rId11" imgW="761760" imgH="215640" progId="Equation.DSMT4">
                  <p:embed/>
                </p:oleObj>
              </mc:Choice>
              <mc:Fallback>
                <p:oleObj name="Equation" r:id="rId11" imgW="761760" imgH="215640" progId="Equation.DSMT4">
                  <p:embed/>
                  <p:pic>
                    <p:nvPicPr>
                      <p:cNvPr id="17" name="Object 16">
                        <a:extLst>
                          <a:ext uri="{FF2B5EF4-FFF2-40B4-BE49-F238E27FC236}">
                            <a16:creationId xmlns:a16="http://schemas.microsoft.com/office/drawing/2014/main" id="{CE242497-DBB4-4263-8B9B-E5074DD07397}"/>
                          </a:ext>
                        </a:extLst>
                      </p:cNvPr>
                      <p:cNvPicPr/>
                      <p:nvPr/>
                    </p:nvPicPr>
                    <p:blipFill>
                      <a:blip r:embed="rId12"/>
                      <a:stretch>
                        <a:fillRect/>
                      </a:stretch>
                    </p:blipFill>
                    <p:spPr>
                      <a:xfrm>
                        <a:off x="1968500" y="3829050"/>
                        <a:ext cx="1606550" cy="4540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5069F76-41E1-42C8-BC8E-D0190998402F}"/>
              </a:ext>
            </a:extLst>
          </p:cNvPr>
          <p:cNvGraphicFramePr>
            <a:graphicFrameLocks noChangeAspect="1"/>
          </p:cNvGraphicFramePr>
          <p:nvPr>
            <p:extLst>
              <p:ext uri="{D42A27DB-BD31-4B8C-83A1-F6EECF244321}">
                <p14:modId xmlns:p14="http://schemas.microsoft.com/office/powerpoint/2010/main" val="982996551"/>
              </p:ext>
            </p:extLst>
          </p:nvPr>
        </p:nvGraphicFramePr>
        <p:xfrm>
          <a:off x="3727450" y="3046413"/>
          <a:ext cx="1689100" cy="747713"/>
        </p:xfrm>
        <a:graphic>
          <a:graphicData uri="http://schemas.openxmlformats.org/presentationml/2006/ole">
            <mc:AlternateContent xmlns:mc="http://schemas.openxmlformats.org/markup-compatibility/2006">
              <mc:Choice xmlns:v="urn:schemas-microsoft-com:vml" Requires="v">
                <p:oleObj name="Equation" r:id="rId13" imgW="799920" imgH="355320" progId="Equation.DSMT4">
                  <p:embed/>
                </p:oleObj>
              </mc:Choice>
              <mc:Fallback>
                <p:oleObj name="Equation" r:id="rId13" imgW="799920" imgH="355320" progId="Equation.DSMT4">
                  <p:embed/>
                  <p:pic>
                    <p:nvPicPr>
                      <p:cNvPr id="18" name="Object 17">
                        <a:extLst>
                          <a:ext uri="{FF2B5EF4-FFF2-40B4-BE49-F238E27FC236}">
                            <a16:creationId xmlns:a16="http://schemas.microsoft.com/office/drawing/2014/main" id="{65069F76-41E1-42C8-BC8E-D0190998402F}"/>
                          </a:ext>
                        </a:extLst>
                      </p:cNvPr>
                      <p:cNvPicPr/>
                      <p:nvPr/>
                    </p:nvPicPr>
                    <p:blipFill>
                      <a:blip r:embed="rId14"/>
                      <a:stretch>
                        <a:fillRect/>
                      </a:stretch>
                    </p:blipFill>
                    <p:spPr>
                      <a:xfrm>
                        <a:off x="3727450" y="3046413"/>
                        <a:ext cx="1689100" cy="7477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06794CFD-E7FD-4FAB-B493-7517DA314A99}"/>
              </a:ext>
            </a:extLst>
          </p:cNvPr>
          <p:cNvGraphicFramePr>
            <a:graphicFrameLocks noChangeAspect="1"/>
          </p:cNvGraphicFramePr>
          <p:nvPr>
            <p:extLst>
              <p:ext uri="{D42A27DB-BD31-4B8C-83A1-F6EECF244321}">
                <p14:modId xmlns:p14="http://schemas.microsoft.com/office/powerpoint/2010/main" val="3667910085"/>
              </p:ext>
            </p:extLst>
          </p:nvPr>
        </p:nvGraphicFramePr>
        <p:xfrm>
          <a:off x="2927772" y="5004594"/>
          <a:ext cx="1851025" cy="400050"/>
        </p:xfrm>
        <a:graphic>
          <a:graphicData uri="http://schemas.openxmlformats.org/presentationml/2006/ole">
            <mc:AlternateContent xmlns:mc="http://schemas.openxmlformats.org/markup-compatibility/2006">
              <mc:Choice xmlns:v="urn:schemas-microsoft-com:vml" Requires="v">
                <p:oleObj name="Equation" r:id="rId15" imgW="876240" imgH="190440" progId="Equation.DSMT4">
                  <p:embed/>
                </p:oleObj>
              </mc:Choice>
              <mc:Fallback>
                <p:oleObj name="Equation" r:id="rId15" imgW="876240" imgH="190440" progId="Equation.DSMT4">
                  <p:embed/>
                  <p:pic>
                    <p:nvPicPr>
                      <p:cNvPr id="19" name="Object 18">
                        <a:extLst>
                          <a:ext uri="{FF2B5EF4-FFF2-40B4-BE49-F238E27FC236}">
                            <a16:creationId xmlns:a16="http://schemas.microsoft.com/office/drawing/2014/main" id="{06794CFD-E7FD-4FAB-B493-7517DA314A99}"/>
                          </a:ext>
                        </a:extLst>
                      </p:cNvPr>
                      <p:cNvPicPr/>
                      <p:nvPr/>
                    </p:nvPicPr>
                    <p:blipFill>
                      <a:blip r:embed="rId16"/>
                      <a:stretch>
                        <a:fillRect/>
                      </a:stretch>
                    </p:blipFill>
                    <p:spPr>
                      <a:xfrm>
                        <a:off x="2927772" y="5004594"/>
                        <a:ext cx="1851025" cy="4000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E68BDEE-2077-4FE7-B07E-908FAAE9D2E9}"/>
              </a:ext>
            </a:extLst>
          </p:cNvPr>
          <p:cNvGraphicFramePr>
            <a:graphicFrameLocks noChangeAspect="1"/>
          </p:cNvGraphicFramePr>
          <p:nvPr>
            <p:extLst>
              <p:ext uri="{D42A27DB-BD31-4B8C-83A1-F6EECF244321}">
                <p14:modId xmlns:p14="http://schemas.microsoft.com/office/powerpoint/2010/main" val="1992012026"/>
              </p:ext>
            </p:extLst>
          </p:nvPr>
        </p:nvGraphicFramePr>
        <p:xfrm>
          <a:off x="2942322" y="5507038"/>
          <a:ext cx="1474788" cy="373062"/>
        </p:xfrm>
        <a:graphic>
          <a:graphicData uri="http://schemas.openxmlformats.org/presentationml/2006/ole">
            <mc:AlternateContent xmlns:mc="http://schemas.openxmlformats.org/markup-compatibility/2006">
              <mc:Choice xmlns:v="urn:schemas-microsoft-com:vml" Requires="v">
                <p:oleObj name="Equation" r:id="rId17" imgW="698400" imgH="177480" progId="Equation.DSMT4">
                  <p:embed/>
                </p:oleObj>
              </mc:Choice>
              <mc:Fallback>
                <p:oleObj name="Equation" r:id="rId17" imgW="698400" imgH="177480" progId="Equation.DSMT4">
                  <p:embed/>
                  <p:pic>
                    <p:nvPicPr>
                      <p:cNvPr id="19" name="Object 18">
                        <a:extLst>
                          <a:ext uri="{FF2B5EF4-FFF2-40B4-BE49-F238E27FC236}">
                            <a16:creationId xmlns:a16="http://schemas.microsoft.com/office/drawing/2014/main" id="{06794CFD-E7FD-4FAB-B493-7517DA314A99}"/>
                          </a:ext>
                        </a:extLst>
                      </p:cNvPr>
                      <p:cNvPicPr/>
                      <p:nvPr/>
                    </p:nvPicPr>
                    <p:blipFill>
                      <a:blip r:embed="rId18"/>
                      <a:stretch>
                        <a:fillRect/>
                      </a:stretch>
                    </p:blipFill>
                    <p:spPr>
                      <a:xfrm>
                        <a:off x="2942322" y="5507038"/>
                        <a:ext cx="1474788" cy="3730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48541D6-3A2D-406B-846F-B1B6ED0BFDB0}"/>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70833315"/>
      </p:ext>
    </p:extLst>
  </p:cSld>
  <p:clrMapOvr>
    <a:masterClrMapping/>
  </p:clrMapOvr>
  <mc:AlternateContent xmlns:mc="http://schemas.openxmlformats.org/markup-compatibility/2006">
    <mc:Choice xmlns:p14="http://schemas.microsoft.com/office/powerpoint/2010/main" Requires="p14">
      <p:transition spd="slow" p14:dur="2000" advTm="60086"/>
    </mc:Choice>
    <mc:Fallback>
      <p:transition spd="slow" advTm="60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a:t>
            </a:r>
            <a:r>
              <a:rPr lang="en-US" dirty="0">
                <a:latin typeface="Times New Roman" panose="02020603050405020304" pitchFamily="18" charset="0"/>
              </a:rPr>
              <a:t>3 × 3 </a:t>
            </a:r>
            <a:r>
              <a:rPr lang="en-US" dirty="0"/>
              <a:t>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finding the eigenvalues of a 3 x 3 matrix:</a:t>
            </a:r>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2" name="Object 11">
            <a:extLst>
              <a:ext uri="{FF2B5EF4-FFF2-40B4-BE49-F238E27FC236}">
                <a16:creationId xmlns:a16="http://schemas.microsoft.com/office/drawing/2014/main" id="{8B369737-7DCD-4B6C-BAFA-DF9724E5B044}"/>
              </a:ext>
            </a:extLst>
          </p:cNvPr>
          <p:cNvGraphicFramePr>
            <a:graphicFrameLocks noChangeAspect="1"/>
          </p:cNvGraphicFramePr>
          <p:nvPr>
            <p:extLst>
              <p:ext uri="{D42A27DB-BD31-4B8C-83A1-F6EECF244321}">
                <p14:modId xmlns:p14="http://schemas.microsoft.com/office/powerpoint/2010/main" val="1346997666"/>
              </p:ext>
            </p:extLst>
          </p:nvPr>
        </p:nvGraphicFramePr>
        <p:xfrm>
          <a:off x="58738" y="2019300"/>
          <a:ext cx="5222875" cy="1311275"/>
        </p:xfrm>
        <a:graphic>
          <a:graphicData uri="http://schemas.openxmlformats.org/presentationml/2006/ole">
            <mc:AlternateContent xmlns:mc="http://schemas.openxmlformats.org/markup-compatibility/2006">
              <mc:Choice xmlns:v="urn:schemas-microsoft-com:vml" Requires="v">
                <p:oleObj name="Equation" r:id="rId5" imgW="2476440" imgH="622080" progId="Equation.DSMT4">
                  <p:embed/>
                </p:oleObj>
              </mc:Choice>
              <mc:Fallback>
                <p:oleObj name="Equation" r:id="rId5" imgW="2476440" imgH="622080" progId="Equation.DSMT4">
                  <p:embed/>
                  <p:pic>
                    <p:nvPicPr>
                      <p:cNvPr id="10" name="Object 9">
                        <a:extLst>
                          <a:ext uri="{FF2B5EF4-FFF2-40B4-BE49-F238E27FC236}">
                            <a16:creationId xmlns:a16="http://schemas.microsoft.com/office/drawing/2014/main" id="{84901BAC-FB92-4F38-96C4-8D0CF987933E}"/>
                          </a:ext>
                        </a:extLst>
                      </p:cNvPr>
                      <p:cNvPicPr/>
                      <p:nvPr/>
                    </p:nvPicPr>
                    <p:blipFill>
                      <a:blip r:embed="rId6"/>
                      <a:stretch>
                        <a:fillRect/>
                      </a:stretch>
                    </p:blipFill>
                    <p:spPr>
                      <a:xfrm>
                        <a:off x="58738" y="2019300"/>
                        <a:ext cx="5222875" cy="13112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0830ECC-508B-4B20-95A0-AC28AB3A61A0}"/>
              </a:ext>
            </a:extLst>
          </p:cNvPr>
          <p:cNvGraphicFramePr>
            <a:graphicFrameLocks noChangeAspect="1"/>
          </p:cNvGraphicFramePr>
          <p:nvPr>
            <p:extLst>
              <p:ext uri="{D42A27DB-BD31-4B8C-83A1-F6EECF244321}">
                <p14:modId xmlns:p14="http://schemas.microsoft.com/office/powerpoint/2010/main" val="3945900106"/>
              </p:ext>
            </p:extLst>
          </p:nvPr>
        </p:nvGraphicFramePr>
        <p:xfrm>
          <a:off x="5662379" y="3011865"/>
          <a:ext cx="2517775" cy="427038"/>
        </p:xfrm>
        <a:graphic>
          <a:graphicData uri="http://schemas.openxmlformats.org/presentationml/2006/ole">
            <mc:AlternateContent xmlns:mc="http://schemas.openxmlformats.org/markup-compatibility/2006">
              <mc:Choice xmlns:v="urn:schemas-microsoft-com:vml" Requires="v">
                <p:oleObj name="Equation" r:id="rId7" imgW="1193760" imgH="203040" progId="Equation.DSMT4">
                  <p:embed/>
                </p:oleObj>
              </mc:Choice>
              <mc:Fallback>
                <p:oleObj name="Equation" r:id="rId7" imgW="1193760" imgH="203040" progId="Equation.DSMT4">
                  <p:embed/>
                  <p:pic>
                    <p:nvPicPr>
                      <p:cNvPr id="12" name="Object 11">
                        <a:extLst>
                          <a:ext uri="{FF2B5EF4-FFF2-40B4-BE49-F238E27FC236}">
                            <a16:creationId xmlns:a16="http://schemas.microsoft.com/office/drawing/2014/main" id="{8B369737-7DCD-4B6C-BAFA-DF9724E5B044}"/>
                          </a:ext>
                        </a:extLst>
                      </p:cNvPr>
                      <p:cNvPicPr/>
                      <p:nvPr/>
                    </p:nvPicPr>
                    <p:blipFill>
                      <a:blip r:embed="rId8"/>
                      <a:stretch>
                        <a:fillRect/>
                      </a:stretch>
                    </p:blipFill>
                    <p:spPr>
                      <a:xfrm>
                        <a:off x="5662379" y="3011865"/>
                        <a:ext cx="2517775" cy="427038"/>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90078450-1CDA-4AEA-A0AD-C77AE59057C8}"/>
              </a:ext>
            </a:extLst>
          </p:cNvPr>
          <p:cNvGraphicFramePr>
            <a:graphicFrameLocks noChangeAspect="1"/>
          </p:cNvGraphicFramePr>
          <p:nvPr>
            <p:extLst>
              <p:ext uri="{D42A27DB-BD31-4B8C-83A1-F6EECF244321}">
                <p14:modId xmlns:p14="http://schemas.microsoft.com/office/powerpoint/2010/main" val="94487633"/>
              </p:ext>
            </p:extLst>
          </p:nvPr>
        </p:nvGraphicFramePr>
        <p:xfrm>
          <a:off x="5304189" y="2442594"/>
          <a:ext cx="3268662" cy="508000"/>
        </p:xfrm>
        <a:graphic>
          <a:graphicData uri="http://schemas.openxmlformats.org/presentationml/2006/ole">
            <mc:AlternateContent xmlns:mc="http://schemas.openxmlformats.org/markup-compatibility/2006">
              <mc:Choice xmlns:v="urn:schemas-microsoft-com:vml" Requires="v">
                <p:oleObj name="Equation" r:id="rId9" imgW="1549080" imgH="241200" progId="Equation.DSMT4">
                  <p:embed/>
                </p:oleObj>
              </mc:Choice>
              <mc:Fallback>
                <p:oleObj name="Equation" r:id="rId9" imgW="1549080" imgH="241200" progId="Equation.DSMT4">
                  <p:embed/>
                  <p:pic>
                    <p:nvPicPr>
                      <p:cNvPr id="15" name="Object 14">
                        <a:extLst>
                          <a:ext uri="{FF2B5EF4-FFF2-40B4-BE49-F238E27FC236}">
                            <a16:creationId xmlns:a16="http://schemas.microsoft.com/office/drawing/2014/main" id="{70830ECC-508B-4B20-95A0-AC28AB3A61A0}"/>
                          </a:ext>
                        </a:extLst>
                      </p:cNvPr>
                      <p:cNvPicPr/>
                      <p:nvPr/>
                    </p:nvPicPr>
                    <p:blipFill>
                      <a:blip r:embed="rId10"/>
                      <a:stretch>
                        <a:fillRect/>
                      </a:stretch>
                    </p:blipFill>
                    <p:spPr>
                      <a:xfrm>
                        <a:off x="5304189" y="2442594"/>
                        <a:ext cx="3268662" cy="5080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E8D6524-4E07-4E09-98C7-349D15D2A339}"/>
              </a:ext>
            </a:extLst>
          </p:cNvPr>
          <p:cNvGraphicFramePr>
            <a:graphicFrameLocks noChangeAspect="1"/>
          </p:cNvGraphicFramePr>
          <p:nvPr>
            <p:extLst>
              <p:ext uri="{D42A27DB-BD31-4B8C-83A1-F6EECF244321}">
                <p14:modId xmlns:p14="http://schemas.microsoft.com/office/powerpoint/2010/main" val="3590305686"/>
              </p:ext>
            </p:extLst>
          </p:nvPr>
        </p:nvGraphicFramePr>
        <p:xfrm>
          <a:off x="5662379" y="3500174"/>
          <a:ext cx="1927225" cy="506413"/>
        </p:xfrm>
        <a:graphic>
          <a:graphicData uri="http://schemas.openxmlformats.org/presentationml/2006/ole">
            <mc:AlternateContent xmlns:mc="http://schemas.openxmlformats.org/markup-compatibility/2006">
              <mc:Choice xmlns:v="urn:schemas-microsoft-com:vml" Requires="v">
                <p:oleObj name="Equation" r:id="rId11" imgW="914400" imgH="241200" progId="Equation.DSMT4">
                  <p:embed/>
                </p:oleObj>
              </mc:Choice>
              <mc:Fallback>
                <p:oleObj name="Equation" r:id="rId11" imgW="914400" imgH="241200" progId="Equation.DSMT4">
                  <p:embed/>
                  <p:pic>
                    <p:nvPicPr>
                      <p:cNvPr id="15" name="Object 14">
                        <a:extLst>
                          <a:ext uri="{FF2B5EF4-FFF2-40B4-BE49-F238E27FC236}">
                            <a16:creationId xmlns:a16="http://schemas.microsoft.com/office/drawing/2014/main" id="{70830ECC-508B-4B20-95A0-AC28AB3A61A0}"/>
                          </a:ext>
                        </a:extLst>
                      </p:cNvPr>
                      <p:cNvPicPr/>
                      <p:nvPr/>
                    </p:nvPicPr>
                    <p:blipFill>
                      <a:blip r:embed="rId12"/>
                      <a:stretch>
                        <a:fillRect/>
                      </a:stretch>
                    </p:blipFill>
                    <p:spPr>
                      <a:xfrm>
                        <a:off x="5662379" y="3500174"/>
                        <a:ext cx="1927225" cy="5064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BCD7A0F-6ACC-41FE-8D4C-6053019ABDF3}"/>
              </a:ext>
            </a:extLst>
          </p:cNvPr>
          <p:cNvGraphicFramePr>
            <a:graphicFrameLocks noChangeAspect="1"/>
          </p:cNvGraphicFramePr>
          <p:nvPr>
            <p:extLst>
              <p:ext uri="{D42A27DB-BD31-4B8C-83A1-F6EECF244321}">
                <p14:modId xmlns:p14="http://schemas.microsoft.com/office/powerpoint/2010/main" val="2177654492"/>
              </p:ext>
            </p:extLst>
          </p:nvPr>
        </p:nvGraphicFramePr>
        <p:xfrm>
          <a:off x="5660792" y="4631247"/>
          <a:ext cx="1928812" cy="506412"/>
        </p:xfrm>
        <a:graphic>
          <a:graphicData uri="http://schemas.openxmlformats.org/presentationml/2006/ole">
            <mc:AlternateContent xmlns:mc="http://schemas.openxmlformats.org/markup-compatibility/2006">
              <mc:Choice xmlns:v="urn:schemas-microsoft-com:vml" Requires="v">
                <p:oleObj name="Equation" r:id="rId13" imgW="914400" imgH="241200" progId="Equation.DSMT4">
                  <p:embed/>
                </p:oleObj>
              </mc:Choice>
              <mc:Fallback>
                <p:oleObj name="Equation" r:id="rId13" imgW="914400" imgH="241200" progId="Equation.DSMT4">
                  <p:embed/>
                  <p:pic>
                    <p:nvPicPr>
                      <p:cNvPr id="17" name="Object 16">
                        <a:extLst>
                          <a:ext uri="{FF2B5EF4-FFF2-40B4-BE49-F238E27FC236}">
                            <a16:creationId xmlns:a16="http://schemas.microsoft.com/office/drawing/2014/main" id="{9E8D6524-4E07-4E09-98C7-349D15D2A339}"/>
                          </a:ext>
                        </a:extLst>
                      </p:cNvPr>
                      <p:cNvPicPr/>
                      <p:nvPr/>
                    </p:nvPicPr>
                    <p:blipFill>
                      <a:blip r:embed="rId14"/>
                      <a:stretch>
                        <a:fillRect/>
                      </a:stretch>
                    </p:blipFill>
                    <p:spPr>
                      <a:xfrm>
                        <a:off x="5660792" y="4631247"/>
                        <a:ext cx="1928812" cy="506412"/>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C5795BC2-A87F-4040-BC80-677CCB9791E4}"/>
              </a:ext>
            </a:extLst>
          </p:cNvPr>
          <p:cNvGraphicFramePr>
            <a:graphicFrameLocks noChangeAspect="1"/>
          </p:cNvGraphicFramePr>
          <p:nvPr>
            <p:extLst>
              <p:ext uri="{D42A27DB-BD31-4B8C-83A1-F6EECF244321}">
                <p14:modId xmlns:p14="http://schemas.microsoft.com/office/powerpoint/2010/main" val="2271562522"/>
              </p:ext>
            </p:extLst>
          </p:nvPr>
        </p:nvGraphicFramePr>
        <p:xfrm>
          <a:off x="5660792" y="4067858"/>
          <a:ext cx="1928812" cy="506413"/>
        </p:xfrm>
        <a:graphic>
          <a:graphicData uri="http://schemas.openxmlformats.org/presentationml/2006/ole">
            <mc:AlternateContent xmlns:mc="http://schemas.openxmlformats.org/markup-compatibility/2006">
              <mc:Choice xmlns:v="urn:schemas-microsoft-com:vml" Requires="v">
                <p:oleObj name="Equation" r:id="rId15" imgW="914400" imgH="241200" progId="Equation.DSMT4">
                  <p:embed/>
                </p:oleObj>
              </mc:Choice>
              <mc:Fallback>
                <p:oleObj name="Equation" r:id="rId15" imgW="914400" imgH="241200" progId="Equation.DSMT4">
                  <p:embed/>
                  <p:pic>
                    <p:nvPicPr>
                      <p:cNvPr id="19" name="Object 18">
                        <a:extLst>
                          <a:ext uri="{FF2B5EF4-FFF2-40B4-BE49-F238E27FC236}">
                            <a16:creationId xmlns:a16="http://schemas.microsoft.com/office/drawing/2014/main" id="{1BCD7A0F-6ACC-41FE-8D4C-6053019ABDF3}"/>
                          </a:ext>
                        </a:extLst>
                      </p:cNvPr>
                      <p:cNvPicPr/>
                      <p:nvPr/>
                    </p:nvPicPr>
                    <p:blipFill>
                      <a:blip r:embed="rId16"/>
                      <a:stretch>
                        <a:fillRect/>
                      </a:stretch>
                    </p:blipFill>
                    <p:spPr>
                      <a:xfrm>
                        <a:off x="5660792" y="4067858"/>
                        <a:ext cx="1928812" cy="506413"/>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9F547B01-4FA4-4C0C-BD2B-9BA940225F7A}"/>
              </a:ext>
            </a:extLst>
          </p:cNvPr>
          <p:cNvGraphicFramePr>
            <a:graphicFrameLocks noChangeAspect="1"/>
          </p:cNvGraphicFramePr>
          <p:nvPr>
            <p:extLst>
              <p:ext uri="{D42A27DB-BD31-4B8C-83A1-F6EECF244321}">
                <p14:modId xmlns:p14="http://schemas.microsoft.com/office/powerpoint/2010/main" val="3746810157"/>
              </p:ext>
            </p:extLst>
          </p:nvPr>
        </p:nvGraphicFramePr>
        <p:xfrm>
          <a:off x="484216" y="5393247"/>
          <a:ext cx="6294438" cy="1311275"/>
        </p:xfrm>
        <a:graphic>
          <a:graphicData uri="http://schemas.openxmlformats.org/presentationml/2006/ole">
            <mc:AlternateContent xmlns:mc="http://schemas.openxmlformats.org/markup-compatibility/2006">
              <mc:Choice xmlns:v="urn:schemas-microsoft-com:vml" Requires="v">
                <p:oleObj name="Equation" r:id="rId17" imgW="2984400" imgH="622080" progId="Equation.DSMT4">
                  <p:embed/>
                </p:oleObj>
              </mc:Choice>
              <mc:Fallback>
                <p:oleObj name="Equation" r:id="rId17" imgW="2984400" imgH="622080" progId="Equation.DSMT4">
                  <p:embed/>
                  <p:pic>
                    <p:nvPicPr>
                      <p:cNvPr id="12" name="Object 11">
                        <a:extLst>
                          <a:ext uri="{FF2B5EF4-FFF2-40B4-BE49-F238E27FC236}">
                            <a16:creationId xmlns:a16="http://schemas.microsoft.com/office/drawing/2014/main" id="{8B369737-7DCD-4B6C-BAFA-DF9724E5B044}"/>
                          </a:ext>
                        </a:extLst>
                      </p:cNvPr>
                      <p:cNvPicPr/>
                      <p:nvPr/>
                    </p:nvPicPr>
                    <p:blipFill>
                      <a:blip r:embed="rId18"/>
                      <a:stretch>
                        <a:fillRect/>
                      </a:stretch>
                    </p:blipFill>
                    <p:spPr>
                      <a:xfrm>
                        <a:off x="484216" y="5393247"/>
                        <a:ext cx="6294438" cy="1311275"/>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068FC36E-3A74-411A-9550-D93BC1BBC086}"/>
              </a:ext>
            </a:extLst>
          </p:cNvPr>
          <p:cNvCxnSpPr>
            <a:cxnSpLocks/>
          </p:cNvCxnSpPr>
          <p:nvPr/>
        </p:nvCxnSpPr>
        <p:spPr>
          <a:xfrm>
            <a:off x="671119" y="5525054"/>
            <a:ext cx="2718033" cy="105621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D5D3C6C-2294-4B45-9428-E59F39246451}"/>
              </a:ext>
            </a:extLst>
          </p:cNvPr>
          <p:cNvCxnSpPr>
            <a:cxnSpLocks/>
          </p:cNvCxnSpPr>
          <p:nvPr/>
        </p:nvCxnSpPr>
        <p:spPr>
          <a:xfrm>
            <a:off x="1746309" y="5525054"/>
            <a:ext cx="2718033" cy="105621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183FA8E-7C86-4DF2-B0ED-E569CBD6244A}"/>
              </a:ext>
            </a:extLst>
          </p:cNvPr>
          <p:cNvCxnSpPr>
            <a:cxnSpLocks/>
          </p:cNvCxnSpPr>
          <p:nvPr/>
        </p:nvCxnSpPr>
        <p:spPr>
          <a:xfrm>
            <a:off x="2771165" y="5525054"/>
            <a:ext cx="2718033" cy="105621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7547A-CDE2-469A-8F86-854BDCAE0F06}"/>
              </a:ext>
            </a:extLst>
          </p:cNvPr>
          <p:cNvCxnSpPr>
            <a:cxnSpLocks/>
          </p:cNvCxnSpPr>
          <p:nvPr/>
        </p:nvCxnSpPr>
        <p:spPr>
          <a:xfrm flipH="1">
            <a:off x="3714227" y="5525054"/>
            <a:ext cx="2718033" cy="10562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AE7941-AC29-47DB-8571-D239BCBF1085}"/>
              </a:ext>
            </a:extLst>
          </p:cNvPr>
          <p:cNvCxnSpPr>
            <a:cxnSpLocks/>
          </p:cNvCxnSpPr>
          <p:nvPr/>
        </p:nvCxnSpPr>
        <p:spPr>
          <a:xfrm flipH="1">
            <a:off x="2725373" y="5525054"/>
            <a:ext cx="2718033" cy="10562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BF1D0E-67D2-47F7-830A-9F338E106963}"/>
              </a:ext>
            </a:extLst>
          </p:cNvPr>
          <p:cNvCxnSpPr>
            <a:cxnSpLocks/>
          </p:cNvCxnSpPr>
          <p:nvPr/>
        </p:nvCxnSpPr>
        <p:spPr>
          <a:xfrm flipH="1">
            <a:off x="1669407" y="5525054"/>
            <a:ext cx="2718033" cy="10562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Audio 29">
            <a:hlinkClick r:id="" action="ppaction://media"/>
            <a:extLst>
              <a:ext uri="{FF2B5EF4-FFF2-40B4-BE49-F238E27FC236}">
                <a16:creationId xmlns:a16="http://schemas.microsoft.com/office/drawing/2014/main" id="{E65C7BB3-4BCA-4C4D-B1F2-63293B1E9ADF}"/>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06989665"/>
      </p:ext>
    </p:extLst>
  </p:cSld>
  <p:clrMapOvr>
    <a:masterClrMapping/>
  </p:clrMapOvr>
  <mc:AlternateContent xmlns:mc="http://schemas.openxmlformats.org/markup-compatibility/2006">
    <mc:Choice xmlns:p14="http://schemas.microsoft.com/office/powerpoint/2010/main" Requires="p14">
      <p:transition spd="slow" p14:dur="2000" advTm="82380"/>
    </mc:Choice>
    <mc:Fallback>
      <p:transition spd="slow" advTm="82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a:t>
            </a:r>
            <a:r>
              <a:rPr lang="en-US" dirty="0">
                <a:latin typeface="Times New Roman" panose="02020603050405020304" pitchFamily="18" charset="0"/>
              </a:rPr>
              <a:t>3 × 3 </a:t>
            </a:r>
            <a:r>
              <a:rPr lang="en-US" dirty="0"/>
              <a:t>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Unless you can easily detect an eigenvalue,</a:t>
            </a:r>
            <a:br>
              <a:rPr lang="en-US" dirty="0"/>
            </a:br>
            <a:r>
              <a:rPr lang="en-US" dirty="0"/>
              <a:t>	you must solve the cubic, which means using software</a:t>
            </a:r>
          </a:p>
          <a:p>
            <a:pPr lvl="1"/>
            <a:r>
              <a:rPr lang="en-US" dirty="0"/>
              <a:t>If the matrix is not invertible,</a:t>
            </a:r>
            <a:br>
              <a:rPr lang="en-US" dirty="0"/>
            </a:br>
            <a:r>
              <a:rPr lang="en-US" dirty="0"/>
              <a:t>		you are guaranteed 0 is an eigenvalue, so 0 is a root</a:t>
            </a:r>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6" name="Object 15">
            <a:extLst>
              <a:ext uri="{FF2B5EF4-FFF2-40B4-BE49-F238E27FC236}">
                <a16:creationId xmlns:a16="http://schemas.microsoft.com/office/drawing/2014/main" id="{90078450-1CDA-4AEA-A0AD-C77AE59057C8}"/>
              </a:ext>
            </a:extLst>
          </p:cNvPr>
          <p:cNvGraphicFramePr>
            <a:graphicFrameLocks noChangeAspect="1"/>
          </p:cNvGraphicFramePr>
          <p:nvPr>
            <p:extLst>
              <p:ext uri="{D42A27DB-BD31-4B8C-83A1-F6EECF244321}">
                <p14:modId xmlns:p14="http://schemas.microsoft.com/office/powerpoint/2010/main" val="4105557738"/>
              </p:ext>
            </p:extLst>
          </p:nvPr>
        </p:nvGraphicFramePr>
        <p:xfrm>
          <a:off x="2488122" y="3195520"/>
          <a:ext cx="2089150" cy="428625"/>
        </p:xfrm>
        <a:graphic>
          <a:graphicData uri="http://schemas.openxmlformats.org/presentationml/2006/ole">
            <mc:AlternateContent xmlns:mc="http://schemas.openxmlformats.org/markup-compatibility/2006">
              <mc:Choice xmlns:v="urn:schemas-microsoft-com:vml" Requires="v">
                <p:oleObj name="Equation" r:id="rId5" imgW="990360" imgH="203040" progId="Equation.DSMT4">
                  <p:embed/>
                </p:oleObj>
              </mc:Choice>
              <mc:Fallback>
                <p:oleObj name="Equation" r:id="rId5" imgW="990360" imgH="203040" progId="Equation.DSMT4">
                  <p:embed/>
                  <p:pic>
                    <p:nvPicPr>
                      <p:cNvPr id="16" name="Object 15">
                        <a:extLst>
                          <a:ext uri="{FF2B5EF4-FFF2-40B4-BE49-F238E27FC236}">
                            <a16:creationId xmlns:a16="http://schemas.microsoft.com/office/drawing/2014/main" id="{90078450-1CDA-4AEA-A0AD-C77AE59057C8}"/>
                          </a:ext>
                        </a:extLst>
                      </p:cNvPr>
                      <p:cNvPicPr/>
                      <p:nvPr/>
                    </p:nvPicPr>
                    <p:blipFill>
                      <a:blip r:embed="rId6"/>
                      <a:stretch>
                        <a:fillRect/>
                      </a:stretch>
                    </p:blipFill>
                    <p:spPr>
                      <a:xfrm>
                        <a:off x="2488122" y="3195520"/>
                        <a:ext cx="2089150" cy="4286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5789E03-BE0D-4CD5-891D-6A7B3F9BD43B}"/>
              </a:ext>
            </a:extLst>
          </p:cNvPr>
          <p:cNvGraphicFramePr>
            <a:graphicFrameLocks noChangeAspect="1"/>
          </p:cNvGraphicFramePr>
          <p:nvPr>
            <p:extLst>
              <p:ext uri="{D42A27DB-BD31-4B8C-83A1-F6EECF244321}">
                <p14:modId xmlns:p14="http://schemas.microsoft.com/office/powerpoint/2010/main" val="942090582"/>
              </p:ext>
            </p:extLst>
          </p:nvPr>
        </p:nvGraphicFramePr>
        <p:xfrm>
          <a:off x="3605213" y="4447884"/>
          <a:ext cx="2303462" cy="696913"/>
        </p:xfrm>
        <a:graphic>
          <a:graphicData uri="http://schemas.openxmlformats.org/presentationml/2006/ole">
            <mc:AlternateContent xmlns:mc="http://schemas.openxmlformats.org/markup-compatibility/2006">
              <mc:Choice xmlns:v="urn:schemas-microsoft-com:vml" Requires="v">
                <p:oleObj name="Equation" r:id="rId7" imgW="1091880" imgH="330120" progId="Equation.DSMT4">
                  <p:embed/>
                </p:oleObj>
              </mc:Choice>
              <mc:Fallback>
                <p:oleObj name="Equation" r:id="rId7" imgW="1091880" imgH="330120" progId="Equation.DSMT4">
                  <p:embed/>
                  <p:pic>
                    <p:nvPicPr>
                      <p:cNvPr id="16" name="Object 15">
                        <a:extLst>
                          <a:ext uri="{FF2B5EF4-FFF2-40B4-BE49-F238E27FC236}">
                            <a16:creationId xmlns:a16="http://schemas.microsoft.com/office/drawing/2014/main" id="{90078450-1CDA-4AEA-A0AD-C77AE59057C8}"/>
                          </a:ext>
                        </a:extLst>
                      </p:cNvPr>
                      <p:cNvPicPr/>
                      <p:nvPr/>
                    </p:nvPicPr>
                    <p:blipFill>
                      <a:blip r:embed="rId8"/>
                      <a:stretch>
                        <a:fillRect/>
                      </a:stretch>
                    </p:blipFill>
                    <p:spPr>
                      <a:xfrm>
                        <a:off x="3605213" y="4447884"/>
                        <a:ext cx="2303462" cy="69691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CB4BE3D-60B5-4423-BB56-F3285E8C33E2}"/>
              </a:ext>
            </a:extLst>
          </p:cNvPr>
          <p:cNvGraphicFramePr>
            <a:graphicFrameLocks noChangeAspect="1"/>
          </p:cNvGraphicFramePr>
          <p:nvPr>
            <p:extLst>
              <p:ext uri="{D42A27DB-BD31-4B8C-83A1-F6EECF244321}">
                <p14:modId xmlns:p14="http://schemas.microsoft.com/office/powerpoint/2010/main" val="2603903951"/>
              </p:ext>
            </p:extLst>
          </p:nvPr>
        </p:nvGraphicFramePr>
        <p:xfrm>
          <a:off x="2643188" y="3624263"/>
          <a:ext cx="3189287" cy="830262"/>
        </p:xfrm>
        <a:graphic>
          <a:graphicData uri="http://schemas.openxmlformats.org/presentationml/2006/ole">
            <mc:AlternateContent xmlns:mc="http://schemas.openxmlformats.org/markup-compatibility/2006">
              <mc:Choice xmlns:v="urn:schemas-microsoft-com:vml" Requires="v">
                <p:oleObj name="Equation" r:id="rId9" imgW="1511280" imgH="393480" progId="Equation.DSMT4">
                  <p:embed/>
                </p:oleObj>
              </mc:Choice>
              <mc:Fallback>
                <p:oleObj name="Equation" r:id="rId9" imgW="1511280" imgH="393480" progId="Equation.DSMT4">
                  <p:embed/>
                  <p:pic>
                    <p:nvPicPr>
                      <p:cNvPr id="13" name="Object 12">
                        <a:extLst>
                          <a:ext uri="{FF2B5EF4-FFF2-40B4-BE49-F238E27FC236}">
                            <a16:creationId xmlns:a16="http://schemas.microsoft.com/office/drawing/2014/main" id="{85789E03-BE0D-4CD5-891D-6A7B3F9BD43B}"/>
                          </a:ext>
                        </a:extLst>
                      </p:cNvPr>
                      <p:cNvPicPr/>
                      <p:nvPr/>
                    </p:nvPicPr>
                    <p:blipFill>
                      <a:blip r:embed="rId10"/>
                      <a:stretch>
                        <a:fillRect/>
                      </a:stretch>
                    </p:blipFill>
                    <p:spPr>
                      <a:xfrm>
                        <a:off x="2643188" y="3624263"/>
                        <a:ext cx="3189287" cy="8302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F87E1D15-98AE-4738-B67D-7C5E425B16DF}"/>
              </a:ext>
            </a:extLst>
          </p:cNvPr>
          <p:cNvGraphicFramePr>
            <a:graphicFrameLocks noChangeAspect="1"/>
          </p:cNvGraphicFramePr>
          <p:nvPr>
            <p:extLst>
              <p:ext uri="{D42A27DB-BD31-4B8C-83A1-F6EECF244321}">
                <p14:modId xmlns:p14="http://schemas.microsoft.com/office/powerpoint/2010/main" val="2221787171"/>
              </p:ext>
            </p:extLst>
          </p:nvPr>
        </p:nvGraphicFramePr>
        <p:xfrm>
          <a:off x="2643188" y="5160459"/>
          <a:ext cx="1527175" cy="428625"/>
        </p:xfrm>
        <a:graphic>
          <a:graphicData uri="http://schemas.openxmlformats.org/presentationml/2006/ole">
            <mc:AlternateContent xmlns:mc="http://schemas.openxmlformats.org/markup-compatibility/2006">
              <mc:Choice xmlns:v="urn:schemas-microsoft-com:vml" Requires="v">
                <p:oleObj name="Equation" r:id="rId11" imgW="723600" imgH="203040" progId="Equation.DSMT4">
                  <p:embed/>
                </p:oleObj>
              </mc:Choice>
              <mc:Fallback>
                <p:oleObj name="Equation" r:id="rId11" imgW="723600" imgH="203040" progId="Equation.DSMT4">
                  <p:embed/>
                  <p:pic>
                    <p:nvPicPr>
                      <p:cNvPr id="16" name="Object 15">
                        <a:extLst>
                          <a:ext uri="{FF2B5EF4-FFF2-40B4-BE49-F238E27FC236}">
                            <a16:creationId xmlns:a16="http://schemas.microsoft.com/office/drawing/2014/main" id="{90078450-1CDA-4AEA-A0AD-C77AE59057C8}"/>
                          </a:ext>
                        </a:extLst>
                      </p:cNvPr>
                      <p:cNvPicPr/>
                      <p:nvPr/>
                    </p:nvPicPr>
                    <p:blipFill>
                      <a:blip r:embed="rId12"/>
                      <a:stretch>
                        <a:fillRect/>
                      </a:stretch>
                    </p:blipFill>
                    <p:spPr>
                      <a:xfrm>
                        <a:off x="2643188" y="5160459"/>
                        <a:ext cx="1527175" cy="42862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CCC310D6-0526-479E-A81D-5170F3BEB44C}"/>
              </a:ext>
            </a:extLst>
          </p:cNvPr>
          <p:cNvGraphicFramePr>
            <a:graphicFrameLocks noChangeAspect="1"/>
          </p:cNvGraphicFramePr>
          <p:nvPr>
            <p:extLst>
              <p:ext uri="{D42A27DB-BD31-4B8C-83A1-F6EECF244321}">
                <p14:modId xmlns:p14="http://schemas.microsoft.com/office/powerpoint/2010/main" val="2329428469"/>
              </p:ext>
            </p:extLst>
          </p:nvPr>
        </p:nvGraphicFramePr>
        <p:xfrm>
          <a:off x="2780732" y="5653801"/>
          <a:ext cx="2089150" cy="401638"/>
        </p:xfrm>
        <a:graphic>
          <a:graphicData uri="http://schemas.openxmlformats.org/presentationml/2006/ole">
            <mc:AlternateContent xmlns:mc="http://schemas.openxmlformats.org/markup-compatibility/2006">
              <mc:Choice xmlns:v="urn:schemas-microsoft-com:vml" Requires="v">
                <p:oleObj name="Equation" r:id="rId13" imgW="990360" imgH="190440" progId="Equation.DSMT4">
                  <p:embed/>
                </p:oleObj>
              </mc:Choice>
              <mc:Fallback>
                <p:oleObj name="Equation" r:id="rId13" imgW="990360" imgH="190440" progId="Equation.DSMT4">
                  <p:embed/>
                  <p:pic>
                    <p:nvPicPr>
                      <p:cNvPr id="18" name="Object 17">
                        <a:extLst>
                          <a:ext uri="{FF2B5EF4-FFF2-40B4-BE49-F238E27FC236}">
                            <a16:creationId xmlns:a16="http://schemas.microsoft.com/office/drawing/2014/main" id="{6CB4BE3D-60B5-4423-BB56-F3285E8C33E2}"/>
                          </a:ext>
                        </a:extLst>
                      </p:cNvPr>
                      <p:cNvPicPr/>
                      <p:nvPr/>
                    </p:nvPicPr>
                    <p:blipFill>
                      <a:blip r:embed="rId14"/>
                      <a:stretch>
                        <a:fillRect/>
                      </a:stretch>
                    </p:blipFill>
                    <p:spPr>
                      <a:xfrm>
                        <a:off x="2780732" y="5653801"/>
                        <a:ext cx="2089150" cy="40163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C6CB6616-5E7B-4CCB-956F-6C50E00FB729}"/>
              </a:ext>
            </a:extLst>
          </p:cNvPr>
          <p:cNvGraphicFramePr>
            <a:graphicFrameLocks noChangeAspect="1"/>
          </p:cNvGraphicFramePr>
          <p:nvPr>
            <p:extLst>
              <p:ext uri="{D42A27DB-BD31-4B8C-83A1-F6EECF244321}">
                <p14:modId xmlns:p14="http://schemas.microsoft.com/office/powerpoint/2010/main" val="1518897827"/>
              </p:ext>
            </p:extLst>
          </p:nvPr>
        </p:nvGraphicFramePr>
        <p:xfrm>
          <a:off x="2861739" y="6192138"/>
          <a:ext cx="777875" cy="374650"/>
        </p:xfrm>
        <a:graphic>
          <a:graphicData uri="http://schemas.openxmlformats.org/presentationml/2006/ole">
            <mc:AlternateContent xmlns:mc="http://schemas.openxmlformats.org/markup-compatibility/2006">
              <mc:Choice xmlns:v="urn:schemas-microsoft-com:vml" Requires="v">
                <p:oleObj name="Equation" r:id="rId15" imgW="368280" imgH="177480" progId="Equation.DSMT4">
                  <p:embed/>
                </p:oleObj>
              </mc:Choice>
              <mc:Fallback>
                <p:oleObj name="Equation" r:id="rId15" imgW="368280" imgH="177480" progId="Equation.DSMT4">
                  <p:embed/>
                  <p:pic>
                    <p:nvPicPr>
                      <p:cNvPr id="21" name="Object 20">
                        <a:extLst>
                          <a:ext uri="{FF2B5EF4-FFF2-40B4-BE49-F238E27FC236}">
                            <a16:creationId xmlns:a16="http://schemas.microsoft.com/office/drawing/2014/main" id="{F87E1D15-98AE-4738-B67D-7C5E425B16DF}"/>
                          </a:ext>
                        </a:extLst>
                      </p:cNvPr>
                      <p:cNvPicPr/>
                      <p:nvPr/>
                    </p:nvPicPr>
                    <p:blipFill>
                      <a:blip r:embed="rId16"/>
                      <a:stretch>
                        <a:fillRect/>
                      </a:stretch>
                    </p:blipFill>
                    <p:spPr>
                      <a:xfrm>
                        <a:off x="2861739" y="6192138"/>
                        <a:ext cx="777875" cy="3746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06EFD177-6FC6-419B-9990-E9993EDD4BB3}"/>
              </a:ext>
            </a:extLst>
          </p:cNvPr>
          <p:cNvGraphicFramePr>
            <a:graphicFrameLocks noChangeAspect="1"/>
          </p:cNvGraphicFramePr>
          <p:nvPr>
            <p:extLst>
              <p:ext uri="{D42A27DB-BD31-4B8C-83A1-F6EECF244321}">
                <p14:modId xmlns:p14="http://schemas.microsoft.com/office/powerpoint/2010/main" val="4094131899"/>
              </p:ext>
            </p:extLst>
          </p:nvPr>
        </p:nvGraphicFramePr>
        <p:xfrm>
          <a:off x="4033837" y="6205123"/>
          <a:ext cx="1874838" cy="401637"/>
        </p:xfrm>
        <a:graphic>
          <a:graphicData uri="http://schemas.openxmlformats.org/presentationml/2006/ole">
            <mc:AlternateContent xmlns:mc="http://schemas.openxmlformats.org/markup-compatibility/2006">
              <mc:Choice xmlns:v="urn:schemas-microsoft-com:vml" Requires="v">
                <p:oleObj name="Equation" r:id="rId17" imgW="888840" imgH="190440" progId="Equation.DSMT4">
                  <p:embed/>
                </p:oleObj>
              </mc:Choice>
              <mc:Fallback>
                <p:oleObj name="Equation" r:id="rId17" imgW="888840" imgH="190440" progId="Equation.DSMT4">
                  <p:embed/>
                  <p:pic>
                    <p:nvPicPr>
                      <p:cNvPr id="22" name="Object 21">
                        <a:extLst>
                          <a:ext uri="{FF2B5EF4-FFF2-40B4-BE49-F238E27FC236}">
                            <a16:creationId xmlns:a16="http://schemas.microsoft.com/office/drawing/2014/main" id="{CCC310D6-0526-479E-A81D-5170F3BEB44C}"/>
                          </a:ext>
                        </a:extLst>
                      </p:cNvPr>
                      <p:cNvPicPr/>
                      <p:nvPr/>
                    </p:nvPicPr>
                    <p:blipFill>
                      <a:blip r:embed="rId18"/>
                      <a:stretch>
                        <a:fillRect/>
                      </a:stretch>
                    </p:blipFill>
                    <p:spPr>
                      <a:xfrm>
                        <a:off x="4033837" y="6205123"/>
                        <a:ext cx="1874838" cy="401637"/>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3568CD80-F959-4734-8D5F-37606851A721}"/>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46855639"/>
      </p:ext>
    </p:extLst>
  </p:cSld>
  <p:clrMapOvr>
    <a:masterClrMapping/>
  </p:clrMapOvr>
  <mc:AlternateContent xmlns:mc="http://schemas.openxmlformats.org/markup-compatibility/2006">
    <mc:Choice xmlns:p14="http://schemas.microsoft.com/office/powerpoint/2010/main" Requires="p14">
      <p:transition spd="slow" p14:dur="2000" advTm="117283"/>
    </mc:Choice>
    <mc:Fallback>
      <p:transition spd="slow" advTm="11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Eigenvalues of a </a:t>
            </a:r>
            <a:r>
              <a:rPr lang="en-US" dirty="0">
                <a:latin typeface="Times New Roman" panose="02020603050405020304" pitchFamily="18" charset="0"/>
              </a:rPr>
              <a:t>3 × 3 </a:t>
            </a:r>
            <a:r>
              <a:rPr lang="en-US" dirty="0"/>
              <a:t>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Now, if we are calculating the eigenvalues of a real matrix</a:t>
            </a:r>
          </a:p>
          <a:p>
            <a:pPr lvl="1"/>
            <a:endParaRPr lang="en-US" dirty="0"/>
          </a:p>
          <a:p>
            <a:pPr lvl="1"/>
            <a:r>
              <a:rPr lang="en-US" dirty="0"/>
              <a:t>By the fundamental theorem of algebra,</a:t>
            </a:r>
            <a:br>
              <a:rPr lang="en-US" dirty="0"/>
            </a:br>
            <a:r>
              <a:rPr lang="en-US" dirty="0"/>
              <a:t>		one root must be real</a:t>
            </a:r>
          </a:p>
          <a:p>
            <a:pPr lvl="1"/>
            <a:r>
              <a:rPr lang="en-US" dirty="0"/>
              <a:t>If you can detect that root, or find it using Newton’s method,</a:t>
            </a:r>
            <a:br>
              <a:rPr lang="en-US" dirty="0"/>
            </a:br>
            <a:r>
              <a:rPr lang="en-US" dirty="0"/>
              <a:t>	you can factor that root out using polynomial long division</a:t>
            </a:r>
          </a:p>
        </p:txBody>
      </p:sp>
      <p:sp>
        <p:nvSpPr>
          <p:cNvPr id="4" name="Footer Placeholder 3"/>
          <p:cNvSpPr>
            <a:spLocks noGrp="1"/>
          </p:cNvSpPr>
          <p:nvPr>
            <p:ph type="ftr" sz="quarter" idx="11"/>
          </p:nvPr>
        </p:nvSpPr>
        <p:spPr/>
        <p:txBody>
          <a:bodyPr/>
          <a:lstStyle/>
          <a:p>
            <a:r>
              <a:rPr lang="en-US"/>
              <a:t>Finding the eigenvalues of a matrix</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6" name="Object 15">
            <a:extLst>
              <a:ext uri="{FF2B5EF4-FFF2-40B4-BE49-F238E27FC236}">
                <a16:creationId xmlns:a16="http://schemas.microsoft.com/office/drawing/2014/main" id="{90078450-1CDA-4AEA-A0AD-C77AE59057C8}"/>
              </a:ext>
            </a:extLst>
          </p:cNvPr>
          <p:cNvGraphicFramePr>
            <a:graphicFrameLocks noChangeAspect="1"/>
          </p:cNvGraphicFramePr>
          <p:nvPr>
            <p:extLst>
              <p:ext uri="{D42A27DB-BD31-4B8C-83A1-F6EECF244321}">
                <p14:modId xmlns:p14="http://schemas.microsoft.com/office/powerpoint/2010/main" val="2674942985"/>
              </p:ext>
            </p:extLst>
          </p:nvPr>
        </p:nvGraphicFramePr>
        <p:xfrm>
          <a:off x="2990319" y="1998971"/>
          <a:ext cx="2571750" cy="428625"/>
        </p:xfrm>
        <a:graphic>
          <a:graphicData uri="http://schemas.openxmlformats.org/presentationml/2006/ole">
            <mc:AlternateContent xmlns:mc="http://schemas.openxmlformats.org/markup-compatibility/2006">
              <mc:Choice xmlns:v="urn:schemas-microsoft-com:vml" Requires="v">
                <p:oleObj name="Equation" r:id="rId5" imgW="1218960" imgH="203040" progId="Equation.DSMT4">
                  <p:embed/>
                </p:oleObj>
              </mc:Choice>
              <mc:Fallback>
                <p:oleObj name="Equation" r:id="rId5" imgW="1218960" imgH="203040" progId="Equation.DSMT4">
                  <p:embed/>
                  <p:pic>
                    <p:nvPicPr>
                      <p:cNvPr id="16" name="Object 15">
                        <a:extLst>
                          <a:ext uri="{FF2B5EF4-FFF2-40B4-BE49-F238E27FC236}">
                            <a16:creationId xmlns:a16="http://schemas.microsoft.com/office/drawing/2014/main" id="{90078450-1CDA-4AEA-A0AD-C77AE59057C8}"/>
                          </a:ext>
                        </a:extLst>
                      </p:cNvPr>
                      <p:cNvPicPr/>
                      <p:nvPr/>
                    </p:nvPicPr>
                    <p:blipFill>
                      <a:blip r:embed="rId6"/>
                      <a:stretch>
                        <a:fillRect/>
                      </a:stretch>
                    </p:blipFill>
                    <p:spPr>
                      <a:xfrm>
                        <a:off x="2990319" y="1998971"/>
                        <a:ext cx="2571750" cy="4286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74B8220-1F61-4E95-9705-9DB79F790362}"/>
              </a:ext>
            </a:extLst>
          </p:cNvPr>
          <p:cNvGraphicFramePr>
            <a:graphicFrameLocks noChangeAspect="1"/>
          </p:cNvGraphicFramePr>
          <p:nvPr>
            <p:extLst>
              <p:ext uri="{D42A27DB-BD31-4B8C-83A1-F6EECF244321}">
                <p14:modId xmlns:p14="http://schemas.microsoft.com/office/powerpoint/2010/main" val="3676314037"/>
              </p:ext>
            </p:extLst>
          </p:nvPr>
        </p:nvGraphicFramePr>
        <p:xfrm>
          <a:off x="2642657" y="3923413"/>
          <a:ext cx="2919412" cy="963613"/>
        </p:xfrm>
        <a:graphic>
          <a:graphicData uri="http://schemas.openxmlformats.org/presentationml/2006/ole">
            <mc:AlternateContent xmlns:mc="http://schemas.openxmlformats.org/markup-compatibility/2006">
              <mc:Choice xmlns:v="urn:schemas-microsoft-com:vml" Requires="v">
                <p:oleObj name="Equation" r:id="rId7" imgW="1384200" imgH="457200" progId="Equation.DSMT4">
                  <p:embed/>
                </p:oleObj>
              </mc:Choice>
              <mc:Fallback>
                <p:oleObj name="Equation" r:id="rId7" imgW="1384200" imgH="457200" progId="Equation.DSMT4">
                  <p:embed/>
                  <p:pic>
                    <p:nvPicPr>
                      <p:cNvPr id="16" name="Object 15">
                        <a:extLst>
                          <a:ext uri="{FF2B5EF4-FFF2-40B4-BE49-F238E27FC236}">
                            <a16:creationId xmlns:a16="http://schemas.microsoft.com/office/drawing/2014/main" id="{90078450-1CDA-4AEA-A0AD-C77AE59057C8}"/>
                          </a:ext>
                        </a:extLst>
                      </p:cNvPr>
                      <p:cNvPicPr/>
                      <p:nvPr/>
                    </p:nvPicPr>
                    <p:blipFill>
                      <a:blip r:embed="rId8"/>
                      <a:stretch>
                        <a:fillRect/>
                      </a:stretch>
                    </p:blipFill>
                    <p:spPr>
                      <a:xfrm>
                        <a:off x="2642657" y="3923413"/>
                        <a:ext cx="2919412" cy="96361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F21C641-9E7B-4F52-8399-E29BA5CCEBD4}"/>
              </a:ext>
            </a:extLst>
          </p:cNvPr>
          <p:cNvGraphicFramePr>
            <a:graphicFrameLocks noChangeAspect="1"/>
          </p:cNvGraphicFramePr>
          <p:nvPr>
            <p:extLst>
              <p:ext uri="{D42A27DB-BD31-4B8C-83A1-F6EECF244321}">
                <p14:modId xmlns:p14="http://schemas.microsoft.com/office/powerpoint/2010/main" val="2636550345"/>
              </p:ext>
            </p:extLst>
          </p:nvPr>
        </p:nvGraphicFramePr>
        <p:xfrm>
          <a:off x="2454538" y="4887026"/>
          <a:ext cx="3295650" cy="830263"/>
        </p:xfrm>
        <a:graphic>
          <a:graphicData uri="http://schemas.openxmlformats.org/presentationml/2006/ole">
            <mc:AlternateContent xmlns:mc="http://schemas.openxmlformats.org/markup-compatibility/2006">
              <mc:Choice xmlns:v="urn:schemas-microsoft-com:vml" Requires="v">
                <p:oleObj name="Equation" r:id="rId9" imgW="1562040" imgH="393480" progId="Equation.DSMT4">
                  <p:embed/>
                </p:oleObj>
              </mc:Choice>
              <mc:Fallback>
                <p:oleObj name="Equation" r:id="rId9" imgW="1562040" imgH="393480" progId="Equation.DSMT4">
                  <p:embed/>
                  <p:pic>
                    <p:nvPicPr>
                      <p:cNvPr id="18" name="Object 17">
                        <a:extLst>
                          <a:ext uri="{FF2B5EF4-FFF2-40B4-BE49-F238E27FC236}">
                            <a16:creationId xmlns:a16="http://schemas.microsoft.com/office/drawing/2014/main" id="{6CB4BE3D-60B5-4423-BB56-F3285E8C33E2}"/>
                          </a:ext>
                        </a:extLst>
                      </p:cNvPr>
                      <p:cNvPicPr/>
                      <p:nvPr/>
                    </p:nvPicPr>
                    <p:blipFill>
                      <a:blip r:embed="rId10"/>
                      <a:stretch>
                        <a:fillRect/>
                      </a:stretch>
                    </p:blipFill>
                    <p:spPr>
                      <a:xfrm>
                        <a:off x="2454538" y="4887026"/>
                        <a:ext cx="3295650" cy="830263"/>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C0DA9746-8BE0-4B45-B86A-FF18063D687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52961406"/>
      </p:ext>
    </p:extLst>
  </p:cSld>
  <p:clrMapOvr>
    <a:masterClrMapping/>
  </p:clrMapOvr>
  <mc:AlternateContent xmlns:mc="http://schemas.openxmlformats.org/markup-compatibility/2006">
    <mc:Choice xmlns:p14="http://schemas.microsoft.com/office/powerpoint/2010/main" Requires="p14">
      <p:transition spd="slow" p14:dur="2000" advTm="61683"/>
    </mc:Choice>
    <mc:Fallback>
      <p:transition spd="slow" advTm="61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5|2.2|3.4"/>
</p:tagLst>
</file>

<file path=ppt/tags/tag10.xml><?xml version="1.0" encoding="utf-8"?>
<p:tagLst xmlns:a="http://schemas.openxmlformats.org/drawingml/2006/main" xmlns:r="http://schemas.openxmlformats.org/officeDocument/2006/relationships" xmlns:p="http://schemas.openxmlformats.org/presentationml/2006/main">
  <p:tag name="TIMING" val="|20|8.1|7|15.5|11.9|21|3.4|8.6|10.5"/>
</p:tagLst>
</file>

<file path=ppt/tags/tag11.xml><?xml version="1.0" encoding="utf-8"?>
<p:tagLst xmlns:a="http://schemas.openxmlformats.org/drawingml/2006/main" xmlns:r="http://schemas.openxmlformats.org/officeDocument/2006/relationships" xmlns:p="http://schemas.openxmlformats.org/presentationml/2006/main">
  <p:tag name="TIMING" val="|8.2|10.6|20.1|10.1|3.2|2|3.2|1.4|25.4"/>
</p:tagLst>
</file>

<file path=ppt/tags/tag12.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5.9|8.8|11|9.3|14.3|17.7|14.2"/>
</p:tagLst>
</file>

<file path=ppt/tags/tag3.xml><?xml version="1.0" encoding="utf-8"?>
<p:tagLst xmlns:a="http://schemas.openxmlformats.org/drawingml/2006/main" xmlns:r="http://schemas.openxmlformats.org/officeDocument/2006/relationships" xmlns:p="http://schemas.openxmlformats.org/presentationml/2006/main">
  <p:tag name="TIMING" val="|3.8|1.9|3.7|2.6|9.2"/>
</p:tagLst>
</file>

<file path=ppt/tags/tag4.xml><?xml version="1.0" encoding="utf-8"?>
<p:tagLst xmlns:a="http://schemas.openxmlformats.org/drawingml/2006/main" xmlns:r="http://schemas.openxmlformats.org/officeDocument/2006/relationships" xmlns:p="http://schemas.openxmlformats.org/presentationml/2006/main">
  <p:tag name="TIMING" val="|4.5|8.4|4|5.9|14.9|13.8"/>
</p:tagLst>
</file>

<file path=ppt/tags/tag5.xml><?xml version="1.0" encoding="utf-8"?>
<p:tagLst xmlns:a="http://schemas.openxmlformats.org/drawingml/2006/main" xmlns:r="http://schemas.openxmlformats.org/officeDocument/2006/relationships" xmlns:p="http://schemas.openxmlformats.org/presentationml/2006/main">
  <p:tag name="TIMING" val="|21.4|4.8|9.2|3.4|5.7|6.6|6.1|1.4|2.6|1.5|2.3"/>
</p:tagLst>
</file>

<file path=ppt/tags/tag6.xml><?xml version="1.0" encoding="utf-8"?>
<p:tagLst xmlns:a="http://schemas.openxmlformats.org/drawingml/2006/main" xmlns:r="http://schemas.openxmlformats.org/officeDocument/2006/relationships" xmlns:p="http://schemas.openxmlformats.org/presentationml/2006/main">
  <p:tag name="TIMING" val="|10.1|11.5|14.6|12.2|20.2|8.5|8.5|8.6"/>
</p:tagLst>
</file>

<file path=ppt/tags/tag7.xml><?xml version="1.0" encoding="utf-8"?>
<p:tagLst xmlns:a="http://schemas.openxmlformats.org/drawingml/2006/main" xmlns:r="http://schemas.openxmlformats.org/officeDocument/2006/relationships" xmlns:p="http://schemas.openxmlformats.org/presentationml/2006/main">
  <p:tag name="TIMING" val="|5.9|9.5|7.9|11.9|13.4"/>
</p:tagLst>
</file>

<file path=ppt/tags/tag8.xml><?xml version="1.0" encoding="utf-8"?>
<p:tagLst xmlns:a="http://schemas.openxmlformats.org/drawingml/2006/main" xmlns:r="http://schemas.openxmlformats.org/officeDocument/2006/relationships" xmlns:p="http://schemas.openxmlformats.org/presentationml/2006/main">
  <p:tag name="TIMING" val="|27.2|8.3|7.7|8.8|11.3|4.4|4"/>
</p:tagLst>
</file>

<file path=ppt/tags/tag9.xml><?xml version="1.0" encoding="utf-8"?>
<p:tagLst xmlns:a="http://schemas.openxmlformats.org/drawingml/2006/main" xmlns:r="http://schemas.openxmlformats.org/officeDocument/2006/relationships" xmlns:p="http://schemas.openxmlformats.org/presentationml/2006/main">
  <p:tag name="TIMING" val="|6.2|20.6|10.9|16.7|2.3|8.8|5|9.8|4.9|5|4.2|10.2|1.9|5.6|24.5|9.9|9.3|10.1|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58434</TotalTime>
  <Words>809</Words>
  <Application>Microsoft Office PowerPoint</Application>
  <PresentationFormat>On-screen Show (4:3)</PresentationFormat>
  <Paragraphs>124</Paragraphs>
  <Slides>18</Slides>
  <Notes>0</Notes>
  <HiddenSlides>0</HiddenSlides>
  <MMClips>18</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9"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12.6 Finding the eigenvalues of a matrix</vt:lpstr>
      <vt:lpstr>Introduction</vt:lpstr>
      <vt:lpstr>Eigenvalues of a matrix</vt:lpstr>
      <vt:lpstr>Eigenvalues of a 2 × 2 matrix</vt:lpstr>
      <vt:lpstr>Eigenvalues of a 2 × 2 matrix</vt:lpstr>
      <vt:lpstr>Eigenvalues of a 2 × 2 matrix</vt:lpstr>
      <vt:lpstr>Eigenvalues of a 3 × 3 matrix</vt:lpstr>
      <vt:lpstr>Eigenvalues of a 3 × 3 matrix</vt:lpstr>
      <vt:lpstr>Eigenvalues of a 3 × 3 matrix</vt:lpstr>
      <vt:lpstr>Eigenvalues of a 3 × 3 matrix</vt:lpstr>
      <vt:lpstr>Eigenvalues of a 3 × 3 matrix</vt:lpstr>
      <vt:lpstr>Eigenvalues of a n × n matrix</vt:lpstr>
      <vt:lpstr>Eigenvalues of a n × n matrix</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1288</cp:revision>
  <dcterms:created xsi:type="dcterms:W3CDTF">2020-04-30T19:27:29Z</dcterms:created>
  <dcterms:modified xsi:type="dcterms:W3CDTF">2021-08-13T16:14:49Z</dcterms:modified>
</cp:coreProperties>
</file>